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60" r:id="rId2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91" r:id="rId18"/>
    <p:sldId id="274" r:id="rId19"/>
    <p:sldId id="290" r:id="rId20"/>
    <p:sldId id="278" r:id="rId21"/>
    <p:sldId id="280" r:id="rId22"/>
    <p:sldId id="289" r:id="rId23"/>
    <p:sldId id="281" r:id="rId24"/>
    <p:sldId id="282" r:id="rId25"/>
    <p:sldId id="283" r:id="rId26"/>
    <p:sldId id="284" r:id="rId27"/>
    <p:sldId id="292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340241-2B8F-50F4-C69E-3172E086AADE}" v="691" dt="2022-12-07T23:16:30.407"/>
    <p1510:client id="{31279FBE-ADC1-7292-454A-FB1CD3FF08FA}" v="1517" dt="2022-12-08T00:08:07.520"/>
    <p1510:client id="{3C2C135B-A49E-34E0-60EC-03D5B44F7F26}" v="62" dt="2022-12-08T00:17:04.442"/>
    <p1510:client id="{520ADE53-5DFD-6B84-9364-36C37ACFFA59}" v="178" dt="2022-12-07T22:02:24.769"/>
    <p1510:client id="{58B9AF30-16C6-475B-B390-2229E1C9658D}" v="9" dt="2022-12-07T19:39:35.320"/>
    <p1510:client id="{63ED81EF-70F2-9E75-FFB9-A8609A1C16FA}" v="552" dt="2022-12-07T21:20:01.261"/>
    <p1510:client id="{8BAF2EAB-93A5-D7AA-C4DB-E524B3793E81}" v="34" dt="2022-12-07T23:23:06.077"/>
    <p1510:client id="{C4DDB28D-2608-BCA0-4624-2E3A7685730E}" v="3" dt="2022-12-07T23:19:33.091"/>
    <p1510:client id="{D33EA923-AE7E-8739-CCC4-1D885E4F9DD7}" v="166" dt="2022-12-07T20:14:57.5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7EC9C1-9340-4993-A1CB-5B3A3489DB6B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F6585C3-81CA-4FF3-94F0-592479DCBE68}">
      <dgm:prSet/>
      <dgm:spPr/>
      <dgm:t>
        <a:bodyPr/>
        <a:lstStyle/>
        <a:p>
          <a:r>
            <a:rPr lang="en-US"/>
            <a:t>Genes</a:t>
          </a:r>
        </a:p>
      </dgm:t>
    </dgm:pt>
    <dgm:pt modelId="{CB89D9C2-86A8-41E4-BF17-F26E56855D65}" type="parTrans" cxnId="{F4F4397C-7639-45AC-8E1E-B3D66C4E886D}">
      <dgm:prSet/>
      <dgm:spPr/>
      <dgm:t>
        <a:bodyPr/>
        <a:lstStyle/>
        <a:p>
          <a:endParaRPr lang="en-US"/>
        </a:p>
      </dgm:t>
    </dgm:pt>
    <dgm:pt modelId="{8E96209B-40C7-45E3-9E4E-0778E5C1BF0D}" type="sibTrans" cxnId="{F4F4397C-7639-45AC-8E1E-B3D66C4E886D}">
      <dgm:prSet/>
      <dgm:spPr/>
      <dgm:t>
        <a:bodyPr/>
        <a:lstStyle/>
        <a:p>
          <a:endParaRPr lang="en-US"/>
        </a:p>
      </dgm:t>
    </dgm:pt>
    <dgm:pt modelId="{3B3FDF6B-043F-4AE5-946B-215ED4E684F8}">
      <dgm:prSet/>
      <dgm:spPr/>
      <dgm:t>
        <a:bodyPr/>
        <a:lstStyle/>
        <a:p>
          <a:r>
            <a:rPr lang="en-US"/>
            <a:t>Genetic Disorders</a:t>
          </a:r>
        </a:p>
      </dgm:t>
    </dgm:pt>
    <dgm:pt modelId="{BA2625FA-93BC-4968-9373-97FC913FE8CC}" type="parTrans" cxnId="{7286E910-66C8-4293-BAD9-E13A07DCB785}">
      <dgm:prSet/>
      <dgm:spPr/>
      <dgm:t>
        <a:bodyPr/>
        <a:lstStyle/>
        <a:p>
          <a:endParaRPr lang="en-US"/>
        </a:p>
      </dgm:t>
    </dgm:pt>
    <dgm:pt modelId="{4E6AC37A-5810-45A6-84E8-592364F95FA1}" type="sibTrans" cxnId="{7286E910-66C8-4293-BAD9-E13A07DCB785}">
      <dgm:prSet/>
      <dgm:spPr/>
      <dgm:t>
        <a:bodyPr/>
        <a:lstStyle/>
        <a:p>
          <a:endParaRPr lang="en-US"/>
        </a:p>
      </dgm:t>
    </dgm:pt>
    <dgm:pt modelId="{3666724B-8A45-4CBF-A817-D835494C2E72}">
      <dgm:prSet/>
      <dgm:spPr/>
      <dgm:t>
        <a:bodyPr/>
        <a:lstStyle/>
        <a:p>
          <a:r>
            <a:rPr lang="en-US"/>
            <a:t>Test Trials</a:t>
          </a:r>
        </a:p>
      </dgm:t>
    </dgm:pt>
    <dgm:pt modelId="{9F1EF9F3-DC01-4E8F-8B4A-1CB2C46F6817}" type="parTrans" cxnId="{0C1252CB-C04C-4B83-BC3F-D38FBA881F07}">
      <dgm:prSet/>
      <dgm:spPr/>
      <dgm:t>
        <a:bodyPr/>
        <a:lstStyle/>
        <a:p>
          <a:endParaRPr lang="en-US"/>
        </a:p>
      </dgm:t>
    </dgm:pt>
    <dgm:pt modelId="{31F940FA-5035-4051-A5E5-961963836EDA}" type="sibTrans" cxnId="{0C1252CB-C04C-4B83-BC3F-D38FBA881F07}">
      <dgm:prSet/>
      <dgm:spPr/>
      <dgm:t>
        <a:bodyPr/>
        <a:lstStyle/>
        <a:p>
          <a:endParaRPr lang="en-US"/>
        </a:p>
      </dgm:t>
    </dgm:pt>
    <dgm:pt modelId="{7663863A-8B5D-4269-8F44-1393C6876DCE}">
      <dgm:prSet/>
      <dgm:spPr/>
      <dgm:t>
        <a:bodyPr/>
        <a:lstStyle/>
        <a:p>
          <a:r>
            <a:rPr lang="en-US"/>
            <a:t>Drugs</a:t>
          </a:r>
        </a:p>
      </dgm:t>
    </dgm:pt>
    <dgm:pt modelId="{F9AC445B-3B29-4114-B04A-F73E7F877335}" type="parTrans" cxnId="{FC0402C3-E7AE-4867-B38E-5CD78714C681}">
      <dgm:prSet/>
      <dgm:spPr/>
      <dgm:t>
        <a:bodyPr/>
        <a:lstStyle/>
        <a:p>
          <a:endParaRPr lang="en-US"/>
        </a:p>
      </dgm:t>
    </dgm:pt>
    <dgm:pt modelId="{79239A99-0F26-4851-B882-8CBCA920AEF1}" type="sibTrans" cxnId="{FC0402C3-E7AE-4867-B38E-5CD78714C681}">
      <dgm:prSet/>
      <dgm:spPr/>
      <dgm:t>
        <a:bodyPr/>
        <a:lstStyle/>
        <a:p>
          <a:endParaRPr lang="en-US"/>
        </a:p>
      </dgm:t>
    </dgm:pt>
    <dgm:pt modelId="{B8041B4B-23B1-452B-A471-C14227EBF1F1}">
      <dgm:prSet/>
      <dgm:spPr/>
      <dgm:t>
        <a:bodyPr/>
        <a:lstStyle/>
        <a:p>
          <a:r>
            <a:rPr lang="en-US"/>
            <a:t>Chemical Compounds</a:t>
          </a:r>
        </a:p>
      </dgm:t>
    </dgm:pt>
    <dgm:pt modelId="{2E3641C4-53A5-4A15-8B65-5C661D3D97FB}" type="parTrans" cxnId="{B9A41436-AEA9-410D-86EF-87562852362C}">
      <dgm:prSet/>
      <dgm:spPr/>
      <dgm:t>
        <a:bodyPr/>
        <a:lstStyle/>
        <a:p>
          <a:endParaRPr lang="en-US"/>
        </a:p>
      </dgm:t>
    </dgm:pt>
    <dgm:pt modelId="{2165138D-EF9A-4668-8855-E4310910617C}" type="sibTrans" cxnId="{B9A41436-AEA9-410D-86EF-87562852362C}">
      <dgm:prSet/>
      <dgm:spPr/>
      <dgm:t>
        <a:bodyPr/>
        <a:lstStyle/>
        <a:p>
          <a:endParaRPr lang="en-US"/>
        </a:p>
      </dgm:t>
    </dgm:pt>
    <dgm:pt modelId="{4BC2A1A0-4BBD-489C-82BA-E2D6A66CFC58}" type="pres">
      <dgm:prSet presAssocID="{C37EC9C1-9340-4993-A1CB-5B3A3489DB6B}" presName="Name0" presStyleCnt="0">
        <dgm:presLayoutVars>
          <dgm:chMax/>
          <dgm:chPref/>
          <dgm:dir/>
          <dgm:animLvl val="lvl"/>
        </dgm:presLayoutVars>
      </dgm:prSet>
      <dgm:spPr/>
    </dgm:pt>
    <dgm:pt modelId="{A702B116-C4D8-4F1A-B20D-50562DF2A433}" type="pres">
      <dgm:prSet presAssocID="{5F6585C3-81CA-4FF3-94F0-592479DCBE68}" presName="composite" presStyleCnt="0"/>
      <dgm:spPr/>
    </dgm:pt>
    <dgm:pt modelId="{1199047B-18E3-4576-A969-B11BE804C22F}" type="pres">
      <dgm:prSet presAssocID="{5F6585C3-81CA-4FF3-94F0-592479DCBE68}" presName="Parent1" presStyleLbl="node1" presStyleIdx="0" presStyleCnt="10">
        <dgm:presLayoutVars>
          <dgm:chMax val="1"/>
          <dgm:chPref val="1"/>
          <dgm:bulletEnabled val="1"/>
        </dgm:presLayoutVars>
      </dgm:prSet>
      <dgm:spPr/>
    </dgm:pt>
    <dgm:pt modelId="{698BD20E-442F-428B-8667-FB7A82D3CAC1}" type="pres">
      <dgm:prSet presAssocID="{5F6585C3-81CA-4FF3-94F0-592479DCBE68}" presName="Childtext1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EB53346C-65FB-407F-9D7F-6092935B2D6B}" type="pres">
      <dgm:prSet presAssocID="{5F6585C3-81CA-4FF3-94F0-592479DCBE68}" presName="BalanceSpacing" presStyleCnt="0"/>
      <dgm:spPr/>
    </dgm:pt>
    <dgm:pt modelId="{39A4B071-D2E8-4BE9-A5F3-EE481D3D795A}" type="pres">
      <dgm:prSet presAssocID="{5F6585C3-81CA-4FF3-94F0-592479DCBE68}" presName="BalanceSpacing1" presStyleCnt="0"/>
      <dgm:spPr/>
    </dgm:pt>
    <dgm:pt modelId="{06E77060-0CCF-41B4-BB3B-FC660A5DF9BE}" type="pres">
      <dgm:prSet presAssocID="{8E96209B-40C7-45E3-9E4E-0778E5C1BF0D}" presName="Accent1Text" presStyleLbl="node1" presStyleIdx="1" presStyleCnt="10"/>
      <dgm:spPr/>
    </dgm:pt>
    <dgm:pt modelId="{65CA5448-CE00-420A-8B05-B729867677FC}" type="pres">
      <dgm:prSet presAssocID="{8E96209B-40C7-45E3-9E4E-0778E5C1BF0D}" presName="spaceBetweenRectangles" presStyleCnt="0"/>
      <dgm:spPr/>
    </dgm:pt>
    <dgm:pt modelId="{016C1177-FEF8-488B-A01E-32570896DAF8}" type="pres">
      <dgm:prSet presAssocID="{3B3FDF6B-043F-4AE5-946B-215ED4E684F8}" presName="composite" presStyleCnt="0"/>
      <dgm:spPr/>
    </dgm:pt>
    <dgm:pt modelId="{BE0A3241-1534-42B6-9F09-D8744797886B}" type="pres">
      <dgm:prSet presAssocID="{3B3FDF6B-043F-4AE5-946B-215ED4E684F8}" presName="Parent1" presStyleLbl="node1" presStyleIdx="2" presStyleCnt="10">
        <dgm:presLayoutVars>
          <dgm:chMax val="1"/>
          <dgm:chPref val="1"/>
          <dgm:bulletEnabled val="1"/>
        </dgm:presLayoutVars>
      </dgm:prSet>
      <dgm:spPr/>
    </dgm:pt>
    <dgm:pt modelId="{765311F4-0402-416D-BF86-741788AB34DB}" type="pres">
      <dgm:prSet presAssocID="{3B3FDF6B-043F-4AE5-946B-215ED4E684F8}" presName="Childtext1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BE4B3A2F-56B8-4A90-A208-BEAA5FB4D891}" type="pres">
      <dgm:prSet presAssocID="{3B3FDF6B-043F-4AE5-946B-215ED4E684F8}" presName="BalanceSpacing" presStyleCnt="0"/>
      <dgm:spPr/>
    </dgm:pt>
    <dgm:pt modelId="{E755D465-B8F0-4EF7-B17F-CBE2D4358FBB}" type="pres">
      <dgm:prSet presAssocID="{3B3FDF6B-043F-4AE5-946B-215ED4E684F8}" presName="BalanceSpacing1" presStyleCnt="0"/>
      <dgm:spPr/>
    </dgm:pt>
    <dgm:pt modelId="{CF2D5D21-BD4D-4FD1-9925-F9A54EE29A18}" type="pres">
      <dgm:prSet presAssocID="{4E6AC37A-5810-45A6-84E8-592364F95FA1}" presName="Accent1Text" presStyleLbl="node1" presStyleIdx="3" presStyleCnt="10"/>
      <dgm:spPr/>
    </dgm:pt>
    <dgm:pt modelId="{373E76ED-7647-4109-9FE6-EF16631D05B5}" type="pres">
      <dgm:prSet presAssocID="{4E6AC37A-5810-45A6-84E8-592364F95FA1}" presName="spaceBetweenRectangles" presStyleCnt="0"/>
      <dgm:spPr/>
    </dgm:pt>
    <dgm:pt modelId="{BEE51565-CF0D-4C93-80B7-A636FFBDEF43}" type="pres">
      <dgm:prSet presAssocID="{3666724B-8A45-4CBF-A817-D835494C2E72}" presName="composite" presStyleCnt="0"/>
      <dgm:spPr/>
    </dgm:pt>
    <dgm:pt modelId="{AEDF24D2-D3BE-4C03-BBA4-4D634796F745}" type="pres">
      <dgm:prSet presAssocID="{3666724B-8A45-4CBF-A817-D835494C2E72}" presName="Parent1" presStyleLbl="node1" presStyleIdx="4" presStyleCnt="10">
        <dgm:presLayoutVars>
          <dgm:chMax val="1"/>
          <dgm:chPref val="1"/>
          <dgm:bulletEnabled val="1"/>
        </dgm:presLayoutVars>
      </dgm:prSet>
      <dgm:spPr/>
    </dgm:pt>
    <dgm:pt modelId="{A908BE2B-B9EA-48F3-9B39-25025D70ED74}" type="pres">
      <dgm:prSet presAssocID="{3666724B-8A45-4CBF-A817-D835494C2E72}" presName="Childtext1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D5AD1AAC-2DD1-4743-A775-BBE8574190E5}" type="pres">
      <dgm:prSet presAssocID="{3666724B-8A45-4CBF-A817-D835494C2E72}" presName="BalanceSpacing" presStyleCnt="0"/>
      <dgm:spPr/>
    </dgm:pt>
    <dgm:pt modelId="{8A64C665-B76E-4C0C-892F-2CED193AB836}" type="pres">
      <dgm:prSet presAssocID="{3666724B-8A45-4CBF-A817-D835494C2E72}" presName="BalanceSpacing1" presStyleCnt="0"/>
      <dgm:spPr/>
    </dgm:pt>
    <dgm:pt modelId="{FC7F36F2-6B9C-4ACA-8201-19ABE51CD874}" type="pres">
      <dgm:prSet presAssocID="{31F940FA-5035-4051-A5E5-961963836EDA}" presName="Accent1Text" presStyleLbl="node1" presStyleIdx="5" presStyleCnt="10"/>
      <dgm:spPr/>
    </dgm:pt>
    <dgm:pt modelId="{6C4FEBE4-C67C-402B-82A9-9C91F262B3EA}" type="pres">
      <dgm:prSet presAssocID="{31F940FA-5035-4051-A5E5-961963836EDA}" presName="spaceBetweenRectangles" presStyleCnt="0"/>
      <dgm:spPr/>
    </dgm:pt>
    <dgm:pt modelId="{9EBCEA39-07ED-48C1-AC59-5DB9B846C875}" type="pres">
      <dgm:prSet presAssocID="{7663863A-8B5D-4269-8F44-1393C6876DCE}" presName="composite" presStyleCnt="0"/>
      <dgm:spPr/>
    </dgm:pt>
    <dgm:pt modelId="{759BAD1D-55BF-4D4F-A009-E723722AACF7}" type="pres">
      <dgm:prSet presAssocID="{7663863A-8B5D-4269-8F44-1393C6876DCE}" presName="Parent1" presStyleLbl="node1" presStyleIdx="6" presStyleCnt="10">
        <dgm:presLayoutVars>
          <dgm:chMax val="1"/>
          <dgm:chPref val="1"/>
          <dgm:bulletEnabled val="1"/>
        </dgm:presLayoutVars>
      </dgm:prSet>
      <dgm:spPr/>
    </dgm:pt>
    <dgm:pt modelId="{2B207F1B-F8D6-4B2F-8488-B26FB41A747B}" type="pres">
      <dgm:prSet presAssocID="{7663863A-8B5D-4269-8F44-1393C6876DCE}" presName="Childtext1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76261E25-43A8-432E-90EB-25FA1F83A811}" type="pres">
      <dgm:prSet presAssocID="{7663863A-8B5D-4269-8F44-1393C6876DCE}" presName="BalanceSpacing" presStyleCnt="0"/>
      <dgm:spPr/>
    </dgm:pt>
    <dgm:pt modelId="{AAD091C4-5166-40A4-8F2D-9EB66FDA5596}" type="pres">
      <dgm:prSet presAssocID="{7663863A-8B5D-4269-8F44-1393C6876DCE}" presName="BalanceSpacing1" presStyleCnt="0"/>
      <dgm:spPr/>
    </dgm:pt>
    <dgm:pt modelId="{21F2E4C2-E084-4D3D-AA42-6A4E0079A61F}" type="pres">
      <dgm:prSet presAssocID="{79239A99-0F26-4851-B882-8CBCA920AEF1}" presName="Accent1Text" presStyleLbl="node1" presStyleIdx="7" presStyleCnt="10"/>
      <dgm:spPr/>
    </dgm:pt>
    <dgm:pt modelId="{A853B943-88E7-4BEF-B664-B6D1C4306480}" type="pres">
      <dgm:prSet presAssocID="{79239A99-0F26-4851-B882-8CBCA920AEF1}" presName="spaceBetweenRectangles" presStyleCnt="0"/>
      <dgm:spPr/>
    </dgm:pt>
    <dgm:pt modelId="{ADF6D727-3471-465C-A622-DA05CC30203D}" type="pres">
      <dgm:prSet presAssocID="{B8041B4B-23B1-452B-A471-C14227EBF1F1}" presName="composite" presStyleCnt="0"/>
      <dgm:spPr/>
    </dgm:pt>
    <dgm:pt modelId="{EA25A636-69A5-452D-B0EB-334C719EDEAC}" type="pres">
      <dgm:prSet presAssocID="{B8041B4B-23B1-452B-A471-C14227EBF1F1}" presName="Parent1" presStyleLbl="node1" presStyleIdx="8" presStyleCnt="10">
        <dgm:presLayoutVars>
          <dgm:chMax val="1"/>
          <dgm:chPref val="1"/>
          <dgm:bulletEnabled val="1"/>
        </dgm:presLayoutVars>
      </dgm:prSet>
      <dgm:spPr/>
    </dgm:pt>
    <dgm:pt modelId="{B4D7AC28-E92F-4438-B5C2-BAAF4AF6D9E1}" type="pres">
      <dgm:prSet presAssocID="{B8041B4B-23B1-452B-A471-C14227EBF1F1}" presName="Childtext1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0AC3B661-B45F-40D6-A336-ED52607A5B92}" type="pres">
      <dgm:prSet presAssocID="{B8041B4B-23B1-452B-A471-C14227EBF1F1}" presName="BalanceSpacing" presStyleCnt="0"/>
      <dgm:spPr/>
    </dgm:pt>
    <dgm:pt modelId="{51418A8D-982C-4B67-9EDA-69B0CFEAE629}" type="pres">
      <dgm:prSet presAssocID="{B8041B4B-23B1-452B-A471-C14227EBF1F1}" presName="BalanceSpacing1" presStyleCnt="0"/>
      <dgm:spPr/>
    </dgm:pt>
    <dgm:pt modelId="{FBE5A1F2-21A4-4554-8549-FF4B4B684BE1}" type="pres">
      <dgm:prSet presAssocID="{2165138D-EF9A-4668-8855-E4310910617C}" presName="Accent1Text" presStyleLbl="node1" presStyleIdx="9" presStyleCnt="10"/>
      <dgm:spPr/>
    </dgm:pt>
  </dgm:ptLst>
  <dgm:cxnLst>
    <dgm:cxn modelId="{7286E910-66C8-4293-BAD9-E13A07DCB785}" srcId="{C37EC9C1-9340-4993-A1CB-5B3A3489DB6B}" destId="{3B3FDF6B-043F-4AE5-946B-215ED4E684F8}" srcOrd="1" destOrd="0" parTransId="{BA2625FA-93BC-4968-9373-97FC913FE8CC}" sibTransId="{4E6AC37A-5810-45A6-84E8-592364F95FA1}"/>
    <dgm:cxn modelId="{CA61FF21-443D-41A3-B050-AC8614C8A435}" type="presOf" srcId="{2165138D-EF9A-4668-8855-E4310910617C}" destId="{FBE5A1F2-21A4-4554-8549-FF4B4B684BE1}" srcOrd="0" destOrd="0" presId="urn:microsoft.com/office/officeart/2008/layout/AlternatingHexagons"/>
    <dgm:cxn modelId="{B9A41436-AEA9-410D-86EF-87562852362C}" srcId="{C37EC9C1-9340-4993-A1CB-5B3A3489DB6B}" destId="{B8041B4B-23B1-452B-A471-C14227EBF1F1}" srcOrd="4" destOrd="0" parTransId="{2E3641C4-53A5-4A15-8B65-5C661D3D97FB}" sibTransId="{2165138D-EF9A-4668-8855-E4310910617C}"/>
    <dgm:cxn modelId="{3FEB615D-A9FD-4A0A-AB80-F89984B65F29}" type="presOf" srcId="{7663863A-8B5D-4269-8F44-1393C6876DCE}" destId="{759BAD1D-55BF-4D4F-A009-E723722AACF7}" srcOrd="0" destOrd="0" presId="urn:microsoft.com/office/officeart/2008/layout/AlternatingHexagons"/>
    <dgm:cxn modelId="{F078E241-1D9B-4812-983E-E5DD294C2420}" type="presOf" srcId="{3666724B-8A45-4CBF-A817-D835494C2E72}" destId="{AEDF24D2-D3BE-4C03-BBA4-4D634796F745}" srcOrd="0" destOrd="0" presId="urn:microsoft.com/office/officeart/2008/layout/AlternatingHexagons"/>
    <dgm:cxn modelId="{8A42A963-1421-4A3C-A1E6-FF10D06814F5}" type="presOf" srcId="{8E96209B-40C7-45E3-9E4E-0778E5C1BF0D}" destId="{06E77060-0CCF-41B4-BB3B-FC660A5DF9BE}" srcOrd="0" destOrd="0" presId="urn:microsoft.com/office/officeart/2008/layout/AlternatingHexagons"/>
    <dgm:cxn modelId="{37018C6C-92E9-4BB3-8723-A60AF560FAD2}" type="presOf" srcId="{3B3FDF6B-043F-4AE5-946B-215ED4E684F8}" destId="{BE0A3241-1534-42B6-9F09-D8744797886B}" srcOrd="0" destOrd="0" presId="urn:microsoft.com/office/officeart/2008/layout/AlternatingHexagons"/>
    <dgm:cxn modelId="{6EE4B559-89FE-46DE-AF53-A04788C49AC7}" type="presOf" srcId="{C37EC9C1-9340-4993-A1CB-5B3A3489DB6B}" destId="{4BC2A1A0-4BBD-489C-82BA-E2D6A66CFC58}" srcOrd="0" destOrd="0" presId="urn:microsoft.com/office/officeart/2008/layout/AlternatingHexagons"/>
    <dgm:cxn modelId="{F4F4397C-7639-45AC-8E1E-B3D66C4E886D}" srcId="{C37EC9C1-9340-4993-A1CB-5B3A3489DB6B}" destId="{5F6585C3-81CA-4FF3-94F0-592479DCBE68}" srcOrd="0" destOrd="0" parTransId="{CB89D9C2-86A8-41E4-BF17-F26E56855D65}" sibTransId="{8E96209B-40C7-45E3-9E4E-0778E5C1BF0D}"/>
    <dgm:cxn modelId="{FCC05686-063F-4A50-BC0B-72B9747CC874}" type="presOf" srcId="{4E6AC37A-5810-45A6-84E8-592364F95FA1}" destId="{CF2D5D21-BD4D-4FD1-9925-F9A54EE29A18}" srcOrd="0" destOrd="0" presId="urn:microsoft.com/office/officeart/2008/layout/AlternatingHexagons"/>
    <dgm:cxn modelId="{69D6B39C-A2C1-4BCB-BFDC-9683339C34B6}" type="presOf" srcId="{31F940FA-5035-4051-A5E5-961963836EDA}" destId="{FC7F36F2-6B9C-4ACA-8201-19ABE51CD874}" srcOrd="0" destOrd="0" presId="urn:microsoft.com/office/officeart/2008/layout/AlternatingHexagons"/>
    <dgm:cxn modelId="{6F72E1AD-F18F-4A4D-8249-166180801A13}" type="presOf" srcId="{B8041B4B-23B1-452B-A471-C14227EBF1F1}" destId="{EA25A636-69A5-452D-B0EB-334C719EDEAC}" srcOrd="0" destOrd="0" presId="urn:microsoft.com/office/officeart/2008/layout/AlternatingHexagons"/>
    <dgm:cxn modelId="{40D297C0-8C91-4B8E-8F7D-E24EA4C29469}" type="presOf" srcId="{79239A99-0F26-4851-B882-8CBCA920AEF1}" destId="{21F2E4C2-E084-4D3D-AA42-6A4E0079A61F}" srcOrd="0" destOrd="0" presId="urn:microsoft.com/office/officeart/2008/layout/AlternatingHexagons"/>
    <dgm:cxn modelId="{FC0402C3-E7AE-4867-B38E-5CD78714C681}" srcId="{C37EC9C1-9340-4993-A1CB-5B3A3489DB6B}" destId="{7663863A-8B5D-4269-8F44-1393C6876DCE}" srcOrd="3" destOrd="0" parTransId="{F9AC445B-3B29-4114-B04A-F73E7F877335}" sibTransId="{79239A99-0F26-4851-B882-8CBCA920AEF1}"/>
    <dgm:cxn modelId="{0C1252CB-C04C-4B83-BC3F-D38FBA881F07}" srcId="{C37EC9C1-9340-4993-A1CB-5B3A3489DB6B}" destId="{3666724B-8A45-4CBF-A817-D835494C2E72}" srcOrd="2" destOrd="0" parTransId="{9F1EF9F3-DC01-4E8F-8B4A-1CB2C46F6817}" sibTransId="{31F940FA-5035-4051-A5E5-961963836EDA}"/>
    <dgm:cxn modelId="{F8608FF8-0EDB-42F2-A91B-F425D63EB33C}" type="presOf" srcId="{5F6585C3-81CA-4FF3-94F0-592479DCBE68}" destId="{1199047B-18E3-4576-A969-B11BE804C22F}" srcOrd="0" destOrd="0" presId="urn:microsoft.com/office/officeart/2008/layout/AlternatingHexagons"/>
    <dgm:cxn modelId="{6B8B17B7-1B93-45CF-87EC-3F9888A1A1F3}" type="presParOf" srcId="{4BC2A1A0-4BBD-489C-82BA-E2D6A66CFC58}" destId="{A702B116-C4D8-4F1A-B20D-50562DF2A433}" srcOrd="0" destOrd="0" presId="urn:microsoft.com/office/officeart/2008/layout/AlternatingHexagons"/>
    <dgm:cxn modelId="{C824BA71-E79C-4287-8AAC-E597CEB05565}" type="presParOf" srcId="{A702B116-C4D8-4F1A-B20D-50562DF2A433}" destId="{1199047B-18E3-4576-A969-B11BE804C22F}" srcOrd="0" destOrd="0" presId="urn:microsoft.com/office/officeart/2008/layout/AlternatingHexagons"/>
    <dgm:cxn modelId="{29ECBF82-76E9-4C52-A95C-7C717B105458}" type="presParOf" srcId="{A702B116-C4D8-4F1A-B20D-50562DF2A433}" destId="{698BD20E-442F-428B-8667-FB7A82D3CAC1}" srcOrd="1" destOrd="0" presId="urn:microsoft.com/office/officeart/2008/layout/AlternatingHexagons"/>
    <dgm:cxn modelId="{6A5212B5-1774-4D84-B6E9-C19967B8EA09}" type="presParOf" srcId="{A702B116-C4D8-4F1A-B20D-50562DF2A433}" destId="{EB53346C-65FB-407F-9D7F-6092935B2D6B}" srcOrd="2" destOrd="0" presId="urn:microsoft.com/office/officeart/2008/layout/AlternatingHexagons"/>
    <dgm:cxn modelId="{5FA7C8B6-FF8F-4811-B6BA-465C74EDC68E}" type="presParOf" srcId="{A702B116-C4D8-4F1A-B20D-50562DF2A433}" destId="{39A4B071-D2E8-4BE9-A5F3-EE481D3D795A}" srcOrd="3" destOrd="0" presId="urn:microsoft.com/office/officeart/2008/layout/AlternatingHexagons"/>
    <dgm:cxn modelId="{1C9D0462-D911-4E27-A338-7B8341CD59C6}" type="presParOf" srcId="{A702B116-C4D8-4F1A-B20D-50562DF2A433}" destId="{06E77060-0CCF-41B4-BB3B-FC660A5DF9BE}" srcOrd="4" destOrd="0" presId="urn:microsoft.com/office/officeart/2008/layout/AlternatingHexagons"/>
    <dgm:cxn modelId="{9E1B68E0-7A37-46DF-A910-EBEDFC924581}" type="presParOf" srcId="{4BC2A1A0-4BBD-489C-82BA-E2D6A66CFC58}" destId="{65CA5448-CE00-420A-8B05-B729867677FC}" srcOrd="1" destOrd="0" presId="urn:microsoft.com/office/officeart/2008/layout/AlternatingHexagons"/>
    <dgm:cxn modelId="{BDDD86BE-EB0A-4D8E-9FD2-AC879BA972C2}" type="presParOf" srcId="{4BC2A1A0-4BBD-489C-82BA-E2D6A66CFC58}" destId="{016C1177-FEF8-488B-A01E-32570896DAF8}" srcOrd="2" destOrd="0" presId="urn:microsoft.com/office/officeart/2008/layout/AlternatingHexagons"/>
    <dgm:cxn modelId="{758E4EF4-D4C4-450D-8FFF-DAA79F68A32F}" type="presParOf" srcId="{016C1177-FEF8-488B-A01E-32570896DAF8}" destId="{BE0A3241-1534-42B6-9F09-D8744797886B}" srcOrd="0" destOrd="0" presId="urn:microsoft.com/office/officeart/2008/layout/AlternatingHexagons"/>
    <dgm:cxn modelId="{0B594426-7007-48A8-A15A-FAADD15F3E20}" type="presParOf" srcId="{016C1177-FEF8-488B-A01E-32570896DAF8}" destId="{765311F4-0402-416D-BF86-741788AB34DB}" srcOrd="1" destOrd="0" presId="urn:microsoft.com/office/officeart/2008/layout/AlternatingHexagons"/>
    <dgm:cxn modelId="{02C797C9-E672-4F9E-A3CB-55572B26B975}" type="presParOf" srcId="{016C1177-FEF8-488B-A01E-32570896DAF8}" destId="{BE4B3A2F-56B8-4A90-A208-BEAA5FB4D891}" srcOrd="2" destOrd="0" presId="urn:microsoft.com/office/officeart/2008/layout/AlternatingHexagons"/>
    <dgm:cxn modelId="{9922D7A1-182E-41C2-91F5-587AF4B732F7}" type="presParOf" srcId="{016C1177-FEF8-488B-A01E-32570896DAF8}" destId="{E755D465-B8F0-4EF7-B17F-CBE2D4358FBB}" srcOrd="3" destOrd="0" presId="urn:microsoft.com/office/officeart/2008/layout/AlternatingHexagons"/>
    <dgm:cxn modelId="{831A9E2A-A1F0-4829-AE2D-F31A58EA727D}" type="presParOf" srcId="{016C1177-FEF8-488B-A01E-32570896DAF8}" destId="{CF2D5D21-BD4D-4FD1-9925-F9A54EE29A18}" srcOrd="4" destOrd="0" presId="urn:microsoft.com/office/officeart/2008/layout/AlternatingHexagons"/>
    <dgm:cxn modelId="{F15566EE-115A-4BF9-A493-AC72E3D64ACA}" type="presParOf" srcId="{4BC2A1A0-4BBD-489C-82BA-E2D6A66CFC58}" destId="{373E76ED-7647-4109-9FE6-EF16631D05B5}" srcOrd="3" destOrd="0" presId="urn:microsoft.com/office/officeart/2008/layout/AlternatingHexagons"/>
    <dgm:cxn modelId="{8DA46841-9620-423B-8597-7A28DDDBAE49}" type="presParOf" srcId="{4BC2A1A0-4BBD-489C-82BA-E2D6A66CFC58}" destId="{BEE51565-CF0D-4C93-80B7-A636FFBDEF43}" srcOrd="4" destOrd="0" presId="urn:microsoft.com/office/officeart/2008/layout/AlternatingHexagons"/>
    <dgm:cxn modelId="{3C903089-FC40-4F75-98C0-512BC4D315C6}" type="presParOf" srcId="{BEE51565-CF0D-4C93-80B7-A636FFBDEF43}" destId="{AEDF24D2-D3BE-4C03-BBA4-4D634796F745}" srcOrd="0" destOrd="0" presId="urn:microsoft.com/office/officeart/2008/layout/AlternatingHexagons"/>
    <dgm:cxn modelId="{2947CD8E-6544-45BD-9E98-ADDDF4FB196B}" type="presParOf" srcId="{BEE51565-CF0D-4C93-80B7-A636FFBDEF43}" destId="{A908BE2B-B9EA-48F3-9B39-25025D70ED74}" srcOrd="1" destOrd="0" presId="urn:microsoft.com/office/officeart/2008/layout/AlternatingHexagons"/>
    <dgm:cxn modelId="{2144EA08-BB25-4AC4-B63F-4989458E5B04}" type="presParOf" srcId="{BEE51565-CF0D-4C93-80B7-A636FFBDEF43}" destId="{D5AD1AAC-2DD1-4743-A775-BBE8574190E5}" srcOrd="2" destOrd="0" presId="urn:microsoft.com/office/officeart/2008/layout/AlternatingHexagons"/>
    <dgm:cxn modelId="{191F9CAE-DB41-4D1D-B4DC-98C4F36AC50A}" type="presParOf" srcId="{BEE51565-CF0D-4C93-80B7-A636FFBDEF43}" destId="{8A64C665-B76E-4C0C-892F-2CED193AB836}" srcOrd="3" destOrd="0" presId="urn:microsoft.com/office/officeart/2008/layout/AlternatingHexagons"/>
    <dgm:cxn modelId="{BCAF8B40-1B6C-479B-8EA2-CDC1732585F2}" type="presParOf" srcId="{BEE51565-CF0D-4C93-80B7-A636FFBDEF43}" destId="{FC7F36F2-6B9C-4ACA-8201-19ABE51CD874}" srcOrd="4" destOrd="0" presId="urn:microsoft.com/office/officeart/2008/layout/AlternatingHexagons"/>
    <dgm:cxn modelId="{EF8F06A1-EECF-4F32-89A3-3DB92F05D191}" type="presParOf" srcId="{4BC2A1A0-4BBD-489C-82BA-E2D6A66CFC58}" destId="{6C4FEBE4-C67C-402B-82A9-9C91F262B3EA}" srcOrd="5" destOrd="0" presId="urn:microsoft.com/office/officeart/2008/layout/AlternatingHexagons"/>
    <dgm:cxn modelId="{62685BBB-002C-49DF-97C3-169646C37465}" type="presParOf" srcId="{4BC2A1A0-4BBD-489C-82BA-E2D6A66CFC58}" destId="{9EBCEA39-07ED-48C1-AC59-5DB9B846C875}" srcOrd="6" destOrd="0" presId="urn:microsoft.com/office/officeart/2008/layout/AlternatingHexagons"/>
    <dgm:cxn modelId="{E652FFA6-12FE-4FD0-95FD-2B93603AA63B}" type="presParOf" srcId="{9EBCEA39-07ED-48C1-AC59-5DB9B846C875}" destId="{759BAD1D-55BF-4D4F-A009-E723722AACF7}" srcOrd="0" destOrd="0" presId="urn:microsoft.com/office/officeart/2008/layout/AlternatingHexagons"/>
    <dgm:cxn modelId="{FF095FEC-D896-4AF4-8B13-5ED2DA6492B0}" type="presParOf" srcId="{9EBCEA39-07ED-48C1-AC59-5DB9B846C875}" destId="{2B207F1B-F8D6-4B2F-8488-B26FB41A747B}" srcOrd="1" destOrd="0" presId="urn:microsoft.com/office/officeart/2008/layout/AlternatingHexagons"/>
    <dgm:cxn modelId="{3122CDF0-190A-4777-8A24-50DD585309D4}" type="presParOf" srcId="{9EBCEA39-07ED-48C1-AC59-5DB9B846C875}" destId="{76261E25-43A8-432E-90EB-25FA1F83A811}" srcOrd="2" destOrd="0" presId="urn:microsoft.com/office/officeart/2008/layout/AlternatingHexagons"/>
    <dgm:cxn modelId="{23CE5DFA-CA66-4769-997E-10A86BF24973}" type="presParOf" srcId="{9EBCEA39-07ED-48C1-AC59-5DB9B846C875}" destId="{AAD091C4-5166-40A4-8F2D-9EB66FDA5596}" srcOrd="3" destOrd="0" presId="urn:microsoft.com/office/officeart/2008/layout/AlternatingHexagons"/>
    <dgm:cxn modelId="{50645F53-56AA-4CA3-8950-A73FC6CFF9FF}" type="presParOf" srcId="{9EBCEA39-07ED-48C1-AC59-5DB9B846C875}" destId="{21F2E4C2-E084-4D3D-AA42-6A4E0079A61F}" srcOrd="4" destOrd="0" presId="urn:microsoft.com/office/officeart/2008/layout/AlternatingHexagons"/>
    <dgm:cxn modelId="{B00AA675-6FF5-49D2-A913-9F424D8A9813}" type="presParOf" srcId="{4BC2A1A0-4BBD-489C-82BA-E2D6A66CFC58}" destId="{A853B943-88E7-4BEF-B664-B6D1C4306480}" srcOrd="7" destOrd="0" presId="urn:microsoft.com/office/officeart/2008/layout/AlternatingHexagons"/>
    <dgm:cxn modelId="{509D3096-3A05-42C9-9EA4-74CFFF37A9AB}" type="presParOf" srcId="{4BC2A1A0-4BBD-489C-82BA-E2D6A66CFC58}" destId="{ADF6D727-3471-465C-A622-DA05CC30203D}" srcOrd="8" destOrd="0" presId="urn:microsoft.com/office/officeart/2008/layout/AlternatingHexagons"/>
    <dgm:cxn modelId="{2549B48B-95BA-4694-B817-BE64FE33F43D}" type="presParOf" srcId="{ADF6D727-3471-465C-A622-DA05CC30203D}" destId="{EA25A636-69A5-452D-B0EB-334C719EDEAC}" srcOrd="0" destOrd="0" presId="urn:microsoft.com/office/officeart/2008/layout/AlternatingHexagons"/>
    <dgm:cxn modelId="{0924C373-0196-472C-BFEB-42331A831BFF}" type="presParOf" srcId="{ADF6D727-3471-465C-A622-DA05CC30203D}" destId="{B4D7AC28-E92F-4438-B5C2-BAAF4AF6D9E1}" srcOrd="1" destOrd="0" presId="urn:microsoft.com/office/officeart/2008/layout/AlternatingHexagons"/>
    <dgm:cxn modelId="{4F35DD26-5158-495E-BCE3-762F0F2FBBB1}" type="presParOf" srcId="{ADF6D727-3471-465C-A622-DA05CC30203D}" destId="{0AC3B661-B45F-40D6-A336-ED52607A5B92}" srcOrd="2" destOrd="0" presId="urn:microsoft.com/office/officeart/2008/layout/AlternatingHexagons"/>
    <dgm:cxn modelId="{A3531D34-4A40-4FE1-8E40-588511F0DF92}" type="presParOf" srcId="{ADF6D727-3471-465C-A622-DA05CC30203D}" destId="{51418A8D-982C-4B67-9EDA-69B0CFEAE629}" srcOrd="3" destOrd="0" presId="urn:microsoft.com/office/officeart/2008/layout/AlternatingHexagons"/>
    <dgm:cxn modelId="{98EDB8D0-C9C4-429A-BBF2-35E262076706}" type="presParOf" srcId="{ADF6D727-3471-465C-A622-DA05CC30203D}" destId="{FBE5A1F2-21A4-4554-8549-FF4B4B684BE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A0D13D-464C-49D3-AA63-A3C6FA41BBE0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7421B03-3602-4F4C-AE16-E9A69469B331}">
      <dgm:prSet/>
      <dgm:spPr/>
      <dgm:t>
        <a:bodyPr/>
        <a:lstStyle/>
        <a:p>
          <a:r>
            <a:rPr lang="en-US"/>
            <a:t>Patient</a:t>
          </a:r>
        </a:p>
      </dgm:t>
    </dgm:pt>
    <dgm:pt modelId="{7E4CC68B-123D-4DEE-9366-7891858EE564}" type="parTrans" cxnId="{2581BE02-A1EB-4232-9B8C-5513E37483F5}">
      <dgm:prSet/>
      <dgm:spPr/>
      <dgm:t>
        <a:bodyPr/>
        <a:lstStyle/>
        <a:p>
          <a:endParaRPr lang="en-US"/>
        </a:p>
      </dgm:t>
    </dgm:pt>
    <dgm:pt modelId="{4E83DFD7-C95D-4A42-B453-47ADCAE64B99}" type="sibTrans" cxnId="{2581BE02-A1EB-4232-9B8C-5513E37483F5}">
      <dgm:prSet/>
      <dgm:spPr/>
      <dgm:t>
        <a:bodyPr/>
        <a:lstStyle/>
        <a:p>
          <a:endParaRPr lang="en-US"/>
        </a:p>
      </dgm:t>
    </dgm:pt>
    <dgm:pt modelId="{A0AB9A60-D89D-4D44-A092-3F45771DC63E}">
      <dgm:prSet/>
      <dgm:spPr/>
      <dgm:t>
        <a:bodyPr/>
        <a:lstStyle/>
        <a:p>
          <a:r>
            <a:rPr lang="en-US"/>
            <a:t>Record</a:t>
          </a:r>
        </a:p>
      </dgm:t>
    </dgm:pt>
    <dgm:pt modelId="{F306F7DE-0FD6-4D21-866E-53A4289CD53E}" type="parTrans" cxnId="{E21F0C41-7A4E-45E3-B572-6E3445204DD7}">
      <dgm:prSet/>
      <dgm:spPr/>
      <dgm:t>
        <a:bodyPr/>
        <a:lstStyle/>
        <a:p>
          <a:endParaRPr lang="en-US"/>
        </a:p>
      </dgm:t>
    </dgm:pt>
    <dgm:pt modelId="{C1E127F9-9879-423B-8E17-5BAB416C6A72}" type="sibTrans" cxnId="{E21F0C41-7A4E-45E3-B572-6E3445204DD7}">
      <dgm:prSet/>
      <dgm:spPr/>
      <dgm:t>
        <a:bodyPr/>
        <a:lstStyle/>
        <a:p>
          <a:endParaRPr lang="en-US"/>
        </a:p>
      </dgm:t>
    </dgm:pt>
    <dgm:pt modelId="{0FAA3F55-6536-415F-8F80-D67577D5E3C5}">
      <dgm:prSet/>
      <dgm:spPr/>
      <dgm:t>
        <a:bodyPr/>
        <a:lstStyle/>
        <a:p>
          <a:r>
            <a:rPr lang="en-US"/>
            <a:t>Disease</a:t>
          </a:r>
        </a:p>
      </dgm:t>
    </dgm:pt>
    <dgm:pt modelId="{01D0A2FD-B558-48D0-B4EB-4082D6811D24}" type="parTrans" cxnId="{F9B31A5D-F6AA-496B-8733-6E1F83EEADF8}">
      <dgm:prSet/>
      <dgm:spPr/>
      <dgm:t>
        <a:bodyPr/>
        <a:lstStyle/>
        <a:p>
          <a:endParaRPr lang="en-US"/>
        </a:p>
      </dgm:t>
    </dgm:pt>
    <dgm:pt modelId="{881B2008-3980-4599-8255-99C3B9083A3E}" type="sibTrans" cxnId="{F9B31A5D-F6AA-496B-8733-6E1F83EEADF8}">
      <dgm:prSet/>
      <dgm:spPr/>
      <dgm:t>
        <a:bodyPr/>
        <a:lstStyle/>
        <a:p>
          <a:endParaRPr lang="en-US"/>
        </a:p>
      </dgm:t>
    </dgm:pt>
    <dgm:pt modelId="{C8CFB076-CD3C-4DDA-A3A9-5D53248D027D}">
      <dgm:prSet/>
      <dgm:spPr/>
      <dgm:t>
        <a:bodyPr/>
        <a:lstStyle/>
        <a:p>
          <a:r>
            <a:rPr lang="en-US"/>
            <a:t>Gene</a:t>
          </a:r>
        </a:p>
      </dgm:t>
    </dgm:pt>
    <dgm:pt modelId="{E5E68C28-BC93-4EB9-806A-845FC06CBDD6}" type="parTrans" cxnId="{29A2093E-0614-4751-B5CB-289E1033A011}">
      <dgm:prSet/>
      <dgm:spPr/>
      <dgm:t>
        <a:bodyPr/>
        <a:lstStyle/>
        <a:p>
          <a:endParaRPr lang="en-US"/>
        </a:p>
      </dgm:t>
    </dgm:pt>
    <dgm:pt modelId="{5BF1D1FA-5C0B-4B3D-A55D-3A015942A323}" type="sibTrans" cxnId="{29A2093E-0614-4751-B5CB-289E1033A011}">
      <dgm:prSet/>
      <dgm:spPr/>
      <dgm:t>
        <a:bodyPr/>
        <a:lstStyle/>
        <a:p>
          <a:endParaRPr lang="en-US"/>
        </a:p>
      </dgm:t>
    </dgm:pt>
    <dgm:pt modelId="{79D08E78-6235-488C-AB40-5D409AD02830}">
      <dgm:prSet/>
      <dgm:spPr/>
      <dgm:t>
        <a:bodyPr/>
        <a:lstStyle/>
        <a:p>
          <a:r>
            <a:rPr lang="en-US"/>
            <a:t>Drug</a:t>
          </a:r>
        </a:p>
      </dgm:t>
    </dgm:pt>
    <dgm:pt modelId="{08235631-75F4-4CFE-9679-12D60EE0B6C7}" type="parTrans" cxnId="{3A2F8CE0-99F3-441E-AF20-7C8A8467CB13}">
      <dgm:prSet/>
      <dgm:spPr/>
      <dgm:t>
        <a:bodyPr/>
        <a:lstStyle/>
        <a:p>
          <a:endParaRPr lang="en-US"/>
        </a:p>
      </dgm:t>
    </dgm:pt>
    <dgm:pt modelId="{D86CEA0D-87BF-4A66-B36B-003572D30628}" type="sibTrans" cxnId="{3A2F8CE0-99F3-441E-AF20-7C8A8467CB13}">
      <dgm:prSet/>
      <dgm:spPr/>
      <dgm:t>
        <a:bodyPr/>
        <a:lstStyle/>
        <a:p>
          <a:endParaRPr lang="en-US"/>
        </a:p>
      </dgm:t>
    </dgm:pt>
    <dgm:pt modelId="{E519BF54-43CE-4683-BE8E-0A3A2670C380}">
      <dgm:prSet/>
      <dgm:spPr/>
      <dgm:t>
        <a:bodyPr/>
        <a:lstStyle/>
        <a:p>
          <a:r>
            <a:rPr lang="en-US"/>
            <a:t>Chemical Compound</a:t>
          </a:r>
        </a:p>
      </dgm:t>
    </dgm:pt>
    <dgm:pt modelId="{782A369A-C1F0-4DFB-AE93-F344543A2335}" type="parTrans" cxnId="{8346AFF7-4228-465D-8A28-EC98D2D17E8D}">
      <dgm:prSet/>
      <dgm:spPr/>
      <dgm:t>
        <a:bodyPr/>
        <a:lstStyle/>
        <a:p>
          <a:endParaRPr lang="en-US"/>
        </a:p>
      </dgm:t>
    </dgm:pt>
    <dgm:pt modelId="{F2CBABB8-E71C-47B9-9348-AE52548622F6}" type="sibTrans" cxnId="{8346AFF7-4228-465D-8A28-EC98D2D17E8D}">
      <dgm:prSet/>
      <dgm:spPr/>
      <dgm:t>
        <a:bodyPr/>
        <a:lstStyle/>
        <a:p>
          <a:endParaRPr lang="en-US"/>
        </a:p>
      </dgm:t>
    </dgm:pt>
    <dgm:pt modelId="{810A5211-A074-4D34-A54D-5770AD82ECF4}">
      <dgm:prSet/>
      <dgm:spPr/>
      <dgm:t>
        <a:bodyPr/>
        <a:lstStyle/>
        <a:p>
          <a:r>
            <a:rPr lang="en-US"/>
            <a:t>Variant</a:t>
          </a:r>
        </a:p>
      </dgm:t>
    </dgm:pt>
    <dgm:pt modelId="{89C42B47-D778-4652-97D3-06A709B3AF89}" type="parTrans" cxnId="{7C6A7EE7-2E6E-43B6-AE0B-1B943F5D27D8}">
      <dgm:prSet/>
      <dgm:spPr/>
      <dgm:t>
        <a:bodyPr/>
        <a:lstStyle/>
        <a:p>
          <a:endParaRPr lang="en-US"/>
        </a:p>
      </dgm:t>
    </dgm:pt>
    <dgm:pt modelId="{9206744A-6C67-4297-BC79-1F01EBE8968C}" type="sibTrans" cxnId="{7C6A7EE7-2E6E-43B6-AE0B-1B943F5D27D8}">
      <dgm:prSet/>
      <dgm:spPr/>
      <dgm:t>
        <a:bodyPr/>
        <a:lstStyle/>
        <a:p>
          <a:endParaRPr lang="en-US"/>
        </a:p>
      </dgm:t>
    </dgm:pt>
    <dgm:pt modelId="{1863D5EE-470F-46B7-9E2B-2CE960B98161}" type="pres">
      <dgm:prSet presAssocID="{A6A0D13D-464C-49D3-AA63-A3C6FA41BBE0}" presName="vert0" presStyleCnt="0">
        <dgm:presLayoutVars>
          <dgm:dir/>
          <dgm:animOne val="branch"/>
          <dgm:animLvl val="lvl"/>
        </dgm:presLayoutVars>
      </dgm:prSet>
      <dgm:spPr/>
    </dgm:pt>
    <dgm:pt modelId="{87025FB9-124C-4D41-BA8D-125BEE0922FF}" type="pres">
      <dgm:prSet presAssocID="{37421B03-3602-4F4C-AE16-E9A69469B331}" presName="thickLine" presStyleLbl="alignNode1" presStyleIdx="0" presStyleCnt="7"/>
      <dgm:spPr/>
    </dgm:pt>
    <dgm:pt modelId="{3A1597FC-4370-4592-AA0F-3505EBC15943}" type="pres">
      <dgm:prSet presAssocID="{37421B03-3602-4F4C-AE16-E9A69469B331}" presName="horz1" presStyleCnt="0"/>
      <dgm:spPr/>
    </dgm:pt>
    <dgm:pt modelId="{FE8978FE-0C62-4561-9785-7AC59FF3AD48}" type="pres">
      <dgm:prSet presAssocID="{37421B03-3602-4F4C-AE16-E9A69469B331}" presName="tx1" presStyleLbl="revTx" presStyleIdx="0" presStyleCnt="7"/>
      <dgm:spPr/>
    </dgm:pt>
    <dgm:pt modelId="{72569AE1-F790-4C56-ABE4-05C8DF1D16D7}" type="pres">
      <dgm:prSet presAssocID="{37421B03-3602-4F4C-AE16-E9A69469B331}" presName="vert1" presStyleCnt="0"/>
      <dgm:spPr/>
    </dgm:pt>
    <dgm:pt modelId="{4A7758C8-BA2C-46C6-A4A5-83482A284E45}" type="pres">
      <dgm:prSet presAssocID="{A0AB9A60-D89D-4D44-A092-3F45771DC63E}" presName="thickLine" presStyleLbl="alignNode1" presStyleIdx="1" presStyleCnt="7"/>
      <dgm:spPr/>
    </dgm:pt>
    <dgm:pt modelId="{391EDD1C-86DD-4521-926F-66AAC84B3B80}" type="pres">
      <dgm:prSet presAssocID="{A0AB9A60-D89D-4D44-A092-3F45771DC63E}" presName="horz1" presStyleCnt="0"/>
      <dgm:spPr/>
    </dgm:pt>
    <dgm:pt modelId="{8F0499E3-3D41-4D55-AFDA-3BF3B4D83C1B}" type="pres">
      <dgm:prSet presAssocID="{A0AB9A60-D89D-4D44-A092-3F45771DC63E}" presName="tx1" presStyleLbl="revTx" presStyleIdx="1" presStyleCnt="7"/>
      <dgm:spPr/>
    </dgm:pt>
    <dgm:pt modelId="{5178065A-FA41-49B6-BD4E-0A225FB6E59E}" type="pres">
      <dgm:prSet presAssocID="{A0AB9A60-D89D-4D44-A092-3F45771DC63E}" presName="vert1" presStyleCnt="0"/>
      <dgm:spPr/>
    </dgm:pt>
    <dgm:pt modelId="{17EE138E-E023-4F9C-8DF5-4032B29E7E55}" type="pres">
      <dgm:prSet presAssocID="{0FAA3F55-6536-415F-8F80-D67577D5E3C5}" presName="thickLine" presStyleLbl="alignNode1" presStyleIdx="2" presStyleCnt="7"/>
      <dgm:spPr/>
    </dgm:pt>
    <dgm:pt modelId="{2F449A64-4FF4-4A37-9F50-903ED5E7A72F}" type="pres">
      <dgm:prSet presAssocID="{0FAA3F55-6536-415F-8F80-D67577D5E3C5}" presName="horz1" presStyleCnt="0"/>
      <dgm:spPr/>
    </dgm:pt>
    <dgm:pt modelId="{2F1306A9-B917-415A-B288-747EFE50BAF6}" type="pres">
      <dgm:prSet presAssocID="{0FAA3F55-6536-415F-8F80-D67577D5E3C5}" presName="tx1" presStyleLbl="revTx" presStyleIdx="2" presStyleCnt="7"/>
      <dgm:spPr/>
    </dgm:pt>
    <dgm:pt modelId="{1930A5CA-0C92-49D5-9637-6CFDE40295BA}" type="pres">
      <dgm:prSet presAssocID="{0FAA3F55-6536-415F-8F80-D67577D5E3C5}" presName="vert1" presStyleCnt="0"/>
      <dgm:spPr/>
    </dgm:pt>
    <dgm:pt modelId="{DD17F87F-E50B-449E-9200-9DF81E29455F}" type="pres">
      <dgm:prSet presAssocID="{C8CFB076-CD3C-4DDA-A3A9-5D53248D027D}" presName="thickLine" presStyleLbl="alignNode1" presStyleIdx="3" presStyleCnt="7"/>
      <dgm:spPr/>
    </dgm:pt>
    <dgm:pt modelId="{A1DC6FFB-0B33-4EA9-97EF-CD05A1B9A12E}" type="pres">
      <dgm:prSet presAssocID="{C8CFB076-CD3C-4DDA-A3A9-5D53248D027D}" presName="horz1" presStyleCnt="0"/>
      <dgm:spPr/>
    </dgm:pt>
    <dgm:pt modelId="{47A48337-869B-4701-A5B9-539C0EDFA4F1}" type="pres">
      <dgm:prSet presAssocID="{C8CFB076-CD3C-4DDA-A3A9-5D53248D027D}" presName="tx1" presStyleLbl="revTx" presStyleIdx="3" presStyleCnt="7"/>
      <dgm:spPr/>
    </dgm:pt>
    <dgm:pt modelId="{7F350A33-9C08-481A-A349-EA018296BCF1}" type="pres">
      <dgm:prSet presAssocID="{C8CFB076-CD3C-4DDA-A3A9-5D53248D027D}" presName="vert1" presStyleCnt="0"/>
      <dgm:spPr/>
    </dgm:pt>
    <dgm:pt modelId="{97751609-83A5-45FD-B091-AB7EED92811C}" type="pres">
      <dgm:prSet presAssocID="{79D08E78-6235-488C-AB40-5D409AD02830}" presName="thickLine" presStyleLbl="alignNode1" presStyleIdx="4" presStyleCnt="7"/>
      <dgm:spPr/>
    </dgm:pt>
    <dgm:pt modelId="{C919ED0C-A1E5-46E0-9A6F-F29546C7A05A}" type="pres">
      <dgm:prSet presAssocID="{79D08E78-6235-488C-AB40-5D409AD02830}" presName="horz1" presStyleCnt="0"/>
      <dgm:spPr/>
    </dgm:pt>
    <dgm:pt modelId="{AE0E49C8-1A3D-48DA-A727-18F00A155386}" type="pres">
      <dgm:prSet presAssocID="{79D08E78-6235-488C-AB40-5D409AD02830}" presName="tx1" presStyleLbl="revTx" presStyleIdx="4" presStyleCnt="7"/>
      <dgm:spPr/>
    </dgm:pt>
    <dgm:pt modelId="{B99E2326-76F5-47D1-A646-95F701AF2FA3}" type="pres">
      <dgm:prSet presAssocID="{79D08E78-6235-488C-AB40-5D409AD02830}" presName="vert1" presStyleCnt="0"/>
      <dgm:spPr/>
    </dgm:pt>
    <dgm:pt modelId="{9671D7AD-BFF5-44EC-9254-B9E53D28C420}" type="pres">
      <dgm:prSet presAssocID="{E519BF54-43CE-4683-BE8E-0A3A2670C380}" presName="thickLine" presStyleLbl="alignNode1" presStyleIdx="5" presStyleCnt="7"/>
      <dgm:spPr/>
    </dgm:pt>
    <dgm:pt modelId="{7015DF2E-F99F-40BF-A7A5-E0B6EBE61EEB}" type="pres">
      <dgm:prSet presAssocID="{E519BF54-43CE-4683-BE8E-0A3A2670C380}" presName="horz1" presStyleCnt="0"/>
      <dgm:spPr/>
    </dgm:pt>
    <dgm:pt modelId="{59F1D242-704F-4C53-B836-AF833CBF930C}" type="pres">
      <dgm:prSet presAssocID="{E519BF54-43CE-4683-BE8E-0A3A2670C380}" presName="tx1" presStyleLbl="revTx" presStyleIdx="5" presStyleCnt="7"/>
      <dgm:spPr/>
    </dgm:pt>
    <dgm:pt modelId="{41F6CF00-0F70-4624-A79D-C81FA878C08E}" type="pres">
      <dgm:prSet presAssocID="{E519BF54-43CE-4683-BE8E-0A3A2670C380}" presName="vert1" presStyleCnt="0"/>
      <dgm:spPr/>
    </dgm:pt>
    <dgm:pt modelId="{DE5F8565-B02E-4D92-9C5D-10B507FC5475}" type="pres">
      <dgm:prSet presAssocID="{810A5211-A074-4D34-A54D-5770AD82ECF4}" presName="thickLine" presStyleLbl="alignNode1" presStyleIdx="6" presStyleCnt="7"/>
      <dgm:spPr/>
    </dgm:pt>
    <dgm:pt modelId="{098495E0-7173-4E08-9C20-BF0BD0E7137C}" type="pres">
      <dgm:prSet presAssocID="{810A5211-A074-4D34-A54D-5770AD82ECF4}" presName="horz1" presStyleCnt="0"/>
      <dgm:spPr/>
    </dgm:pt>
    <dgm:pt modelId="{405C0269-E23D-4CAD-BFCB-A67BF5E6D9B5}" type="pres">
      <dgm:prSet presAssocID="{810A5211-A074-4D34-A54D-5770AD82ECF4}" presName="tx1" presStyleLbl="revTx" presStyleIdx="6" presStyleCnt="7"/>
      <dgm:spPr/>
    </dgm:pt>
    <dgm:pt modelId="{1D8B7C18-10BF-40A9-8F26-12D84678E9B2}" type="pres">
      <dgm:prSet presAssocID="{810A5211-A074-4D34-A54D-5770AD82ECF4}" presName="vert1" presStyleCnt="0"/>
      <dgm:spPr/>
    </dgm:pt>
  </dgm:ptLst>
  <dgm:cxnLst>
    <dgm:cxn modelId="{2581BE02-A1EB-4232-9B8C-5513E37483F5}" srcId="{A6A0D13D-464C-49D3-AA63-A3C6FA41BBE0}" destId="{37421B03-3602-4F4C-AE16-E9A69469B331}" srcOrd="0" destOrd="0" parTransId="{7E4CC68B-123D-4DEE-9366-7891858EE564}" sibTransId="{4E83DFD7-C95D-4A42-B453-47ADCAE64B99}"/>
    <dgm:cxn modelId="{D295B205-2274-483B-9895-CAE43D3E796C}" type="presOf" srcId="{37421B03-3602-4F4C-AE16-E9A69469B331}" destId="{FE8978FE-0C62-4561-9785-7AC59FF3AD48}" srcOrd="0" destOrd="0" presId="urn:microsoft.com/office/officeart/2008/layout/LinedList"/>
    <dgm:cxn modelId="{3580720B-8673-4C34-9A22-62F1A9F9B475}" type="presOf" srcId="{C8CFB076-CD3C-4DDA-A3A9-5D53248D027D}" destId="{47A48337-869B-4701-A5B9-539C0EDFA4F1}" srcOrd="0" destOrd="0" presId="urn:microsoft.com/office/officeart/2008/layout/LinedList"/>
    <dgm:cxn modelId="{F9E85017-4B36-4341-9239-FD44CC92FAA4}" type="presOf" srcId="{0FAA3F55-6536-415F-8F80-D67577D5E3C5}" destId="{2F1306A9-B917-415A-B288-747EFE50BAF6}" srcOrd="0" destOrd="0" presId="urn:microsoft.com/office/officeart/2008/layout/LinedList"/>
    <dgm:cxn modelId="{29A2093E-0614-4751-B5CB-289E1033A011}" srcId="{A6A0D13D-464C-49D3-AA63-A3C6FA41BBE0}" destId="{C8CFB076-CD3C-4DDA-A3A9-5D53248D027D}" srcOrd="3" destOrd="0" parTransId="{E5E68C28-BC93-4EB9-806A-845FC06CBDD6}" sibTransId="{5BF1D1FA-5C0B-4B3D-A55D-3A015942A323}"/>
    <dgm:cxn modelId="{F9B31A5D-F6AA-496B-8733-6E1F83EEADF8}" srcId="{A6A0D13D-464C-49D3-AA63-A3C6FA41BBE0}" destId="{0FAA3F55-6536-415F-8F80-D67577D5E3C5}" srcOrd="2" destOrd="0" parTransId="{01D0A2FD-B558-48D0-B4EB-4082D6811D24}" sibTransId="{881B2008-3980-4599-8255-99C3B9083A3E}"/>
    <dgm:cxn modelId="{E21F0C41-7A4E-45E3-B572-6E3445204DD7}" srcId="{A6A0D13D-464C-49D3-AA63-A3C6FA41BBE0}" destId="{A0AB9A60-D89D-4D44-A092-3F45771DC63E}" srcOrd="1" destOrd="0" parTransId="{F306F7DE-0FD6-4D21-866E-53A4289CD53E}" sibTransId="{C1E127F9-9879-423B-8E17-5BAB416C6A72}"/>
    <dgm:cxn modelId="{C94ECF72-AD3D-49FB-8251-62A810C60DC3}" type="presOf" srcId="{810A5211-A074-4D34-A54D-5770AD82ECF4}" destId="{405C0269-E23D-4CAD-BFCB-A67BF5E6D9B5}" srcOrd="0" destOrd="0" presId="urn:microsoft.com/office/officeart/2008/layout/LinedList"/>
    <dgm:cxn modelId="{F3798182-3D6F-434F-B07A-0E31305F47B0}" type="presOf" srcId="{E519BF54-43CE-4683-BE8E-0A3A2670C380}" destId="{59F1D242-704F-4C53-B836-AF833CBF930C}" srcOrd="0" destOrd="0" presId="urn:microsoft.com/office/officeart/2008/layout/LinedList"/>
    <dgm:cxn modelId="{A418FCB1-92D4-4AEE-AEC4-223CC965F192}" type="presOf" srcId="{A6A0D13D-464C-49D3-AA63-A3C6FA41BBE0}" destId="{1863D5EE-470F-46B7-9E2B-2CE960B98161}" srcOrd="0" destOrd="0" presId="urn:microsoft.com/office/officeart/2008/layout/LinedList"/>
    <dgm:cxn modelId="{647E54BC-6AE3-425D-A1CA-97A0EF9540E6}" type="presOf" srcId="{A0AB9A60-D89D-4D44-A092-3F45771DC63E}" destId="{8F0499E3-3D41-4D55-AFDA-3BF3B4D83C1B}" srcOrd="0" destOrd="0" presId="urn:microsoft.com/office/officeart/2008/layout/LinedList"/>
    <dgm:cxn modelId="{15B6CFBD-7D96-48EF-9B34-71979D6061B7}" type="presOf" srcId="{79D08E78-6235-488C-AB40-5D409AD02830}" destId="{AE0E49C8-1A3D-48DA-A727-18F00A155386}" srcOrd="0" destOrd="0" presId="urn:microsoft.com/office/officeart/2008/layout/LinedList"/>
    <dgm:cxn modelId="{3A2F8CE0-99F3-441E-AF20-7C8A8467CB13}" srcId="{A6A0D13D-464C-49D3-AA63-A3C6FA41BBE0}" destId="{79D08E78-6235-488C-AB40-5D409AD02830}" srcOrd="4" destOrd="0" parTransId="{08235631-75F4-4CFE-9679-12D60EE0B6C7}" sibTransId="{D86CEA0D-87BF-4A66-B36B-003572D30628}"/>
    <dgm:cxn modelId="{7C6A7EE7-2E6E-43B6-AE0B-1B943F5D27D8}" srcId="{A6A0D13D-464C-49D3-AA63-A3C6FA41BBE0}" destId="{810A5211-A074-4D34-A54D-5770AD82ECF4}" srcOrd="6" destOrd="0" parTransId="{89C42B47-D778-4652-97D3-06A709B3AF89}" sibTransId="{9206744A-6C67-4297-BC79-1F01EBE8968C}"/>
    <dgm:cxn modelId="{8346AFF7-4228-465D-8A28-EC98D2D17E8D}" srcId="{A6A0D13D-464C-49D3-AA63-A3C6FA41BBE0}" destId="{E519BF54-43CE-4683-BE8E-0A3A2670C380}" srcOrd="5" destOrd="0" parTransId="{782A369A-C1F0-4DFB-AE93-F344543A2335}" sibTransId="{F2CBABB8-E71C-47B9-9348-AE52548622F6}"/>
    <dgm:cxn modelId="{7A669669-EA4C-4AA4-B646-A8689F15BEA4}" type="presParOf" srcId="{1863D5EE-470F-46B7-9E2B-2CE960B98161}" destId="{87025FB9-124C-4D41-BA8D-125BEE0922FF}" srcOrd="0" destOrd="0" presId="urn:microsoft.com/office/officeart/2008/layout/LinedList"/>
    <dgm:cxn modelId="{85E73377-3EDC-4289-AC90-2496F4834C01}" type="presParOf" srcId="{1863D5EE-470F-46B7-9E2B-2CE960B98161}" destId="{3A1597FC-4370-4592-AA0F-3505EBC15943}" srcOrd="1" destOrd="0" presId="urn:microsoft.com/office/officeart/2008/layout/LinedList"/>
    <dgm:cxn modelId="{EF90BECF-35B0-43FF-8048-39A289BF6260}" type="presParOf" srcId="{3A1597FC-4370-4592-AA0F-3505EBC15943}" destId="{FE8978FE-0C62-4561-9785-7AC59FF3AD48}" srcOrd="0" destOrd="0" presId="urn:microsoft.com/office/officeart/2008/layout/LinedList"/>
    <dgm:cxn modelId="{5612D1CF-700F-4587-93E0-2BDAEA0183CE}" type="presParOf" srcId="{3A1597FC-4370-4592-AA0F-3505EBC15943}" destId="{72569AE1-F790-4C56-ABE4-05C8DF1D16D7}" srcOrd="1" destOrd="0" presId="urn:microsoft.com/office/officeart/2008/layout/LinedList"/>
    <dgm:cxn modelId="{57A3EB35-D1F6-4A80-A71B-D8C08935005C}" type="presParOf" srcId="{1863D5EE-470F-46B7-9E2B-2CE960B98161}" destId="{4A7758C8-BA2C-46C6-A4A5-83482A284E45}" srcOrd="2" destOrd="0" presId="urn:microsoft.com/office/officeart/2008/layout/LinedList"/>
    <dgm:cxn modelId="{68974E39-4861-46AD-9227-A7E53A79FBF1}" type="presParOf" srcId="{1863D5EE-470F-46B7-9E2B-2CE960B98161}" destId="{391EDD1C-86DD-4521-926F-66AAC84B3B80}" srcOrd="3" destOrd="0" presId="urn:microsoft.com/office/officeart/2008/layout/LinedList"/>
    <dgm:cxn modelId="{935D9956-333A-481C-9BD7-5463E1289A5B}" type="presParOf" srcId="{391EDD1C-86DD-4521-926F-66AAC84B3B80}" destId="{8F0499E3-3D41-4D55-AFDA-3BF3B4D83C1B}" srcOrd="0" destOrd="0" presId="urn:microsoft.com/office/officeart/2008/layout/LinedList"/>
    <dgm:cxn modelId="{663782BF-9734-4C4E-9DAD-4DE26AD4F719}" type="presParOf" srcId="{391EDD1C-86DD-4521-926F-66AAC84B3B80}" destId="{5178065A-FA41-49B6-BD4E-0A225FB6E59E}" srcOrd="1" destOrd="0" presId="urn:microsoft.com/office/officeart/2008/layout/LinedList"/>
    <dgm:cxn modelId="{84BBD3C7-516D-4D33-9AE8-668E6C90B064}" type="presParOf" srcId="{1863D5EE-470F-46B7-9E2B-2CE960B98161}" destId="{17EE138E-E023-4F9C-8DF5-4032B29E7E55}" srcOrd="4" destOrd="0" presId="urn:microsoft.com/office/officeart/2008/layout/LinedList"/>
    <dgm:cxn modelId="{2FD137BA-F5D6-4F04-A131-BFC61A3E28ED}" type="presParOf" srcId="{1863D5EE-470F-46B7-9E2B-2CE960B98161}" destId="{2F449A64-4FF4-4A37-9F50-903ED5E7A72F}" srcOrd="5" destOrd="0" presId="urn:microsoft.com/office/officeart/2008/layout/LinedList"/>
    <dgm:cxn modelId="{E3427C1C-611E-49B8-93CA-A4F6EAE3AA50}" type="presParOf" srcId="{2F449A64-4FF4-4A37-9F50-903ED5E7A72F}" destId="{2F1306A9-B917-415A-B288-747EFE50BAF6}" srcOrd="0" destOrd="0" presId="urn:microsoft.com/office/officeart/2008/layout/LinedList"/>
    <dgm:cxn modelId="{709C0D1A-4A0E-47F5-ADE5-7EB9BF565D88}" type="presParOf" srcId="{2F449A64-4FF4-4A37-9F50-903ED5E7A72F}" destId="{1930A5CA-0C92-49D5-9637-6CFDE40295BA}" srcOrd="1" destOrd="0" presId="urn:microsoft.com/office/officeart/2008/layout/LinedList"/>
    <dgm:cxn modelId="{F7AFDE14-577D-43CA-9339-5E51FE219B63}" type="presParOf" srcId="{1863D5EE-470F-46B7-9E2B-2CE960B98161}" destId="{DD17F87F-E50B-449E-9200-9DF81E29455F}" srcOrd="6" destOrd="0" presId="urn:microsoft.com/office/officeart/2008/layout/LinedList"/>
    <dgm:cxn modelId="{7510CEF1-2255-4BE9-9B27-FEF19937FEF7}" type="presParOf" srcId="{1863D5EE-470F-46B7-9E2B-2CE960B98161}" destId="{A1DC6FFB-0B33-4EA9-97EF-CD05A1B9A12E}" srcOrd="7" destOrd="0" presId="urn:microsoft.com/office/officeart/2008/layout/LinedList"/>
    <dgm:cxn modelId="{ED829CDE-5682-44A9-8665-77E33A83CE7D}" type="presParOf" srcId="{A1DC6FFB-0B33-4EA9-97EF-CD05A1B9A12E}" destId="{47A48337-869B-4701-A5B9-539C0EDFA4F1}" srcOrd="0" destOrd="0" presId="urn:microsoft.com/office/officeart/2008/layout/LinedList"/>
    <dgm:cxn modelId="{761440B0-58E9-4E4B-9392-09FBCAB5E195}" type="presParOf" srcId="{A1DC6FFB-0B33-4EA9-97EF-CD05A1B9A12E}" destId="{7F350A33-9C08-481A-A349-EA018296BCF1}" srcOrd="1" destOrd="0" presId="urn:microsoft.com/office/officeart/2008/layout/LinedList"/>
    <dgm:cxn modelId="{E5E9D8B8-D392-4662-9102-894A709C6D3F}" type="presParOf" srcId="{1863D5EE-470F-46B7-9E2B-2CE960B98161}" destId="{97751609-83A5-45FD-B091-AB7EED92811C}" srcOrd="8" destOrd="0" presId="urn:microsoft.com/office/officeart/2008/layout/LinedList"/>
    <dgm:cxn modelId="{6A85466B-EC2F-496F-B4C7-1F6AFE9DCD0B}" type="presParOf" srcId="{1863D5EE-470F-46B7-9E2B-2CE960B98161}" destId="{C919ED0C-A1E5-46E0-9A6F-F29546C7A05A}" srcOrd="9" destOrd="0" presId="urn:microsoft.com/office/officeart/2008/layout/LinedList"/>
    <dgm:cxn modelId="{4C654011-C6B3-44AB-BF54-A4A17A996B9A}" type="presParOf" srcId="{C919ED0C-A1E5-46E0-9A6F-F29546C7A05A}" destId="{AE0E49C8-1A3D-48DA-A727-18F00A155386}" srcOrd="0" destOrd="0" presId="urn:microsoft.com/office/officeart/2008/layout/LinedList"/>
    <dgm:cxn modelId="{78FE4A27-130A-49DC-9A66-83AF24C3DEED}" type="presParOf" srcId="{C919ED0C-A1E5-46E0-9A6F-F29546C7A05A}" destId="{B99E2326-76F5-47D1-A646-95F701AF2FA3}" srcOrd="1" destOrd="0" presId="urn:microsoft.com/office/officeart/2008/layout/LinedList"/>
    <dgm:cxn modelId="{551AB337-171C-4BD2-BAB8-3E57ED8BF688}" type="presParOf" srcId="{1863D5EE-470F-46B7-9E2B-2CE960B98161}" destId="{9671D7AD-BFF5-44EC-9254-B9E53D28C420}" srcOrd="10" destOrd="0" presId="urn:microsoft.com/office/officeart/2008/layout/LinedList"/>
    <dgm:cxn modelId="{C4013B39-8836-4885-B4B5-42D3028637C6}" type="presParOf" srcId="{1863D5EE-470F-46B7-9E2B-2CE960B98161}" destId="{7015DF2E-F99F-40BF-A7A5-E0B6EBE61EEB}" srcOrd="11" destOrd="0" presId="urn:microsoft.com/office/officeart/2008/layout/LinedList"/>
    <dgm:cxn modelId="{E9941F23-A6CB-432D-9C9E-3625BD91C418}" type="presParOf" srcId="{7015DF2E-F99F-40BF-A7A5-E0B6EBE61EEB}" destId="{59F1D242-704F-4C53-B836-AF833CBF930C}" srcOrd="0" destOrd="0" presId="urn:microsoft.com/office/officeart/2008/layout/LinedList"/>
    <dgm:cxn modelId="{57484BDD-3411-4316-880A-3592D8C84840}" type="presParOf" srcId="{7015DF2E-F99F-40BF-A7A5-E0B6EBE61EEB}" destId="{41F6CF00-0F70-4624-A79D-C81FA878C08E}" srcOrd="1" destOrd="0" presId="urn:microsoft.com/office/officeart/2008/layout/LinedList"/>
    <dgm:cxn modelId="{01764E23-FB33-4B02-8162-EFDB7AEA852C}" type="presParOf" srcId="{1863D5EE-470F-46B7-9E2B-2CE960B98161}" destId="{DE5F8565-B02E-4D92-9C5D-10B507FC5475}" srcOrd="12" destOrd="0" presId="urn:microsoft.com/office/officeart/2008/layout/LinedList"/>
    <dgm:cxn modelId="{8E98AD35-9779-4C6C-A55C-70E2D2491A44}" type="presParOf" srcId="{1863D5EE-470F-46B7-9E2B-2CE960B98161}" destId="{098495E0-7173-4E08-9C20-BF0BD0E7137C}" srcOrd="13" destOrd="0" presId="urn:microsoft.com/office/officeart/2008/layout/LinedList"/>
    <dgm:cxn modelId="{A30F4C0C-6A67-4009-8410-526C9BE6084F}" type="presParOf" srcId="{098495E0-7173-4E08-9C20-BF0BD0E7137C}" destId="{405C0269-E23D-4CAD-BFCB-A67BF5E6D9B5}" srcOrd="0" destOrd="0" presId="urn:microsoft.com/office/officeart/2008/layout/LinedList"/>
    <dgm:cxn modelId="{097A3154-8229-4201-8A4E-EBC08E7AF44B}" type="presParOf" srcId="{098495E0-7173-4E08-9C20-BF0BD0E7137C}" destId="{1D8B7C18-10BF-40A9-8F26-12D84678E9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36796D-A94D-4C12-A874-8E1E3C177521}" type="doc">
      <dgm:prSet loTypeId="urn:microsoft.com/office/officeart/2005/8/layout/vProcess5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C2D5FAC-6480-4EC4-98E6-A56E061318D1}">
      <dgm:prSet/>
      <dgm:spPr/>
      <dgm:t>
        <a:bodyPr/>
        <a:lstStyle/>
        <a:p>
          <a:r>
            <a:rPr lang="en-US"/>
            <a:t>1NF: values are atomic</a:t>
          </a:r>
        </a:p>
      </dgm:t>
    </dgm:pt>
    <dgm:pt modelId="{00E90C28-FD57-431C-B5FA-3BCED393BB19}" type="parTrans" cxnId="{7FF40BE2-A41A-4E48-8F1C-172566DC7DB9}">
      <dgm:prSet/>
      <dgm:spPr/>
      <dgm:t>
        <a:bodyPr/>
        <a:lstStyle/>
        <a:p>
          <a:endParaRPr lang="en-US"/>
        </a:p>
      </dgm:t>
    </dgm:pt>
    <dgm:pt modelId="{0E1139AB-427B-4232-9334-3B7BD4097CA5}" type="sibTrans" cxnId="{7FF40BE2-A41A-4E48-8F1C-172566DC7DB9}">
      <dgm:prSet/>
      <dgm:spPr/>
      <dgm:t>
        <a:bodyPr/>
        <a:lstStyle/>
        <a:p>
          <a:endParaRPr lang="en-US"/>
        </a:p>
      </dgm:t>
    </dgm:pt>
    <dgm:pt modelId="{8963FD80-F2CD-4637-B90B-2982777C0B22}">
      <dgm:prSet/>
      <dgm:spPr/>
      <dgm:t>
        <a:bodyPr/>
        <a:lstStyle/>
        <a:p>
          <a:r>
            <a:rPr lang="en-US"/>
            <a:t>2NF: every non-key attribute is functionally dependent on the primary key</a:t>
          </a:r>
        </a:p>
      </dgm:t>
    </dgm:pt>
    <dgm:pt modelId="{7E420F9D-1232-465D-B124-F60AE9B9EF66}" type="parTrans" cxnId="{CAA510CF-6A54-4119-BACF-1D2B16FB0DCB}">
      <dgm:prSet/>
      <dgm:spPr/>
      <dgm:t>
        <a:bodyPr/>
        <a:lstStyle/>
        <a:p>
          <a:endParaRPr lang="en-US"/>
        </a:p>
      </dgm:t>
    </dgm:pt>
    <dgm:pt modelId="{04265431-1999-4B4E-A920-48C33723D3B5}" type="sibTrans" cxnId="{CAA510CF-6A54-4119-BACF-1D2B16FB0DCB}">
      <dgm:prSet/>
      <dgm:spPr/>
      <dgm:t>
        <a:bodyPr/>
        <a:lstStyle/>
        <a:p>
          <a:endParaRPr lang="en-US"/>
        </a:p>
      </dgm:t>
    </dgm:pt>
    <dgm:pt modelId="{CD1C822F-4E13-4E40-8566-934BA52A854A}">
      <dgm:prSet/>
      <dgm:spPr/>
      <dgm:t>
        <a:bodyPr/>
        <a:lstStyle/>
        <a:p>
          <a:r>
            <a:rPr lang="en-US"/>
            <a:t>3NF: no transitive functional dependency</a:t>
          </a:r>
        </a:p>
      </dgm:t>
    </dgm:pt>
    <dgm:pt modelId="{34A14DE3-D291-43CC-BA06-D710730CDD93}" type="parTrans" cxnId="{56C9A50F-378A-4F79-B00E-726B6A25A3E9}">
      <dgm:prSet/>
      <dgm:spPr/>
      <dgm:t>
        <a:bodyPr/>
        <a:lstStyle/>
        <a:p>
          <a:endParaRPr lang="en-US"/>
        </a:p>
      </dgm:t>
    </dgm:pt>
    <dgm:pt modelId="{4BC266F2-C87F-400A-9788-677E23FCC9E7}" type="sibTrans" cxnId="{56C9A50F-378A-4F79-B00E-726B6A25A3E9}">
      <dgm:prSet/>
      <dgm:spPr/>
      <dgm:t>
        <a:bodyPr/>
        <a:lstStyle/>
        <a:p>
          <a:endParaRPr lang="en-US"/>
        </a:p>
      </dgm:t>
    </dgm:pt>
    <dgm:pt modelId="{A5329A24-D476-4850-9C61-224B2634A4A1}">
      <dgm:prSet/>
      <dgm:spPr/>
      <dgm:t>
        <a:bodyPr/>
        <a:lstStyle/>
        <a:p>
          <a:r>
            <a:rPr lang="en-US"/>
            <a:t>BCNF: every functional dependency rely on the super key</a:t>
          </a:r>
        </a:p>
      </dgm:t>
    </dgm:pt>
    <dgm:pt modelId="{6ED313DF-BDA1-44EA-BE8D-FA152B1091CC}" type="parTrans" cxnId="{68085B0C-B90C-4E5F-9D2B-8A4811932BD3}">
      <dgm:prSet/>
      <dgm:spPr/>
      <dgm:t>
        <a:bodyPr/>
        <a:lstStyle/>
        <a:p>
          <a:endParaRPr lang="en-US"/>
        </a:p>
      </dgm:t>
    </dgm:pt>
    <dgm:pt modelId="{76DAC394-695A-4E80-B64E-3A3767D838EA}" type="sibTrans" cxnId="{68085B0C-B90C-4E5F-9D2B-8A4811932BD3}">
      <dgm:prSet/>
      <dgm:spPr/>
      <dgm:t>
        <a:bodyPr/>
        <a:lstStyle/>
        <a:p>
          <a:endParaRPr lang="en-US"/>
        </a:p>
      </dgm:t>
    </dgm:pt>
    <dgm:pt modelId="{18A78042-6D57-4DD4-B4DE-B24A5045A997}" type="pres">
      <dgm:prSet presAssocID="{0E36796D-A94D-4C12-A874-8E1E3C177521}" presName="outerComposite" presStyleCnt="0">
        <dgm:presLayoutVars>
          <dgm:chMax val="5"/>
          <dgm:dir/>
          <dgm:resizeHandles val="exact"/>
        </dgm:presLayoutVars>
      </dgm:prSet>
      <dgm:spPr/>
    </dgm:pt>
    <dgm:pt modelId="{E230A0B4-0D5D-4339-B6EE-F79BD0508CAD}" type="pres">
      <dgm:prSet presAssocID="{0E36796D-A94D-4C12-A874-8E1E3C177521}" presName="dummyMaxCanvas" presStyleCnt="0">
        <dgm:presLayoutVars/>
      </dgm:prSet>
      <dgm:spPr/>
    </dgm:pt>
    <dgm:pt modelId="{164D6A36-BA36-4046-B33A-63983D1A40F6}" type="pres">
      <dgm:prSet presAssocID="{0E36796D-A94D-4C12-A874-8E1E3C177521}" presName="FourNodes_1" presStyleLbl="node1" presStyleIdx="0" presStyleCnt="4">
        <dgm:presLayoutVars>
          <dgm:bulletEnabled val="1"/>
        </dgm:presLayoutVars>
      </dgm:prSet>
      <dgm:spPr/>
    </dgm:pt>
    <dgm:pt modelId="{74021A95-BBB3-4704-95E4-622BE8487B54}" type="pres">
      <dgm:prSet presAssocID="{0E36796D-A94D-4C12-A874-8E1E3C177521}" presName="FourNodes_2" presStyleLbl="node1" presStyleIdx="1" presStyleCnt="4">
        <dgm:presLayoutVars>
          <dgm:bulletEnabled val="1"/>
        </dgm:presLayoutVars>
      </dgm:prSet>
      <dgm:spPr/>
    </dgm:pt>
    <dgm:pt modelId="{DFCA1C4D-97A3-4941-9D92-9AB026270675}" type="pres">
      <dgm:prSet presAssocID="{0E36796D-A94D-4C12-A874-8E1E3C177521}" presName="FourNodes_3" presStyleLbl="node1" presStyleIdx="2" presStyleCnt="4">
        <dgm:presLayoutVars>
          <dgm:bulletEnabled val="1"/>
        </dgm:presLayoutVars>
      </dgm:prSet>
      <dgm:spPr/>
    </dgm:pt>
    <dgm:pt modelId="{14ECC6D2-6386-4446-8CCB-746E3C281217}" type="pres">
      <dgm:prSet presAssocID="{0E36796D-A94D-4C12-A874-8E1E3C177521}" presName="FourNodes_4" presStyleLbl="node1" presStyleIdx="3" presStyleCnt="4">
        <dgm:presLayoutVars>
          <dgm:bulletEnabled val="1"/>
        </dgm:presLayoutVars>
      </dgm:prSet>
      <dgm:spPr/>
    </dgm:pt>
    <dgm:pt modelId="{9264E8C3-17E9-435C-8A54-8744382337C5}" type="pres">
      <dgm:prSet presAssocID="{0E36796D-A94D-4C12-A874-8E1E3C177521}" presName="FourConn_1-2" presStyleLbl="fgAccFollowNode1" presStyleIdx="0" presStyleCnt="3">
        <dgm:presLayoutVars>
          <dgm:bulletEnabled val="1"/>
        </dgm:presLayoutVars>
      </dgm:prSet>
      <dgm:spPr/>
    </dgm:pt>
    <dgm:pt modelId="{8E1C6D58-DA2D-42F2-A4C4-080A01EE873C}" type="pres">
      <dgm:prSet presAssocID="{0E36796D-A94D-4C12-A874-8E1E3C177521}" presName="FourConn_2-3" presStyleLbl="fgAccFollowNode1" presStyleIdx="1" presStyleCnt="3">
        <dgm:presLayoutVars>
          <dgm:bulletEnabled val="1"/>
        </dgm:presLayoutVars>
      </dgm:prSet>
      <dgm:spPr/>
    </dgm:pt>
    <dgm:pt modelId="{3118EEF7-D9A5-422F-BF68-7A8DAAB42D31}" type="pres">
      <dgm:prSet presAssocID="{0E36796D-A94D-4C12-A874-8E1E3C177521}" presName="FourConn_3-4" presStyleLbl="fgAccFollowNode1" presStyleIdx="2" presStyleCnt="3">
        <dgm:presLayoutVars>
          <dgm:bulletEnabled val="1"/>
        </dgm:presLayoutVars>
      </dgm:prSet>
      <dgm:spPr/>
    </dgm:pt>
    <dgm:pt modelId="{C8FCA7EB-D157-4051-BD2E-2B27C26B26FC}" type="pres">
      <dgm:prSet presAssocID="{0E36796D-A94D-4C12-A874-8E1E3C177521}" presName="FourNodes_1_text" presStyleLbl="node1" presStyleIdx="3" presStyleCnt="4">
        <dgm:presLayoutVars>
          <dgm:bulletEnabled val="1"/>
        </dgm:presLayoutVars>
      </dgm:prSet>
      <dgm:spPr/>
    </dgm:pt>
    <dgm:pt modelId="{7268CE2C-0DE8-4A8C-B722-4912A39D0889}" type="pres">
      <dgm:prSet presAssocID="{0E36796D-A94D-4C12-A874-8E1E3C177521}" presName="FourNodes_2_text" presStyleLbl="node1" presStyleIdx="3" presStyleCnt="4">
        <dgm:presLayoutVars>
          <dgm:bulletEnabled val="1"/>
        </dgm:presLayoutVars>
      </dgm:prSet>
      <dgm:spPr/>
    </dgm:pt>
    <dgm:pt modelId="{6D345FA5-BE91-4CDB-99A5-CCCA704164E5}" type="pres">
      <dgm:prSet presAssocID="{0E36796D-A94D-4C12-A874-8E1E3C177521}" presName="FourNodes_3_text" presStyleLbl="node1" presStyleIdx="3" presStyleCnt="4">
        <dgm:presLayoutVars>
          <dgm:bulletEnabled val="1"/>
        </dgm:presLayoutVars>
      </dgm:prSet>
      <dgm:spPr/>
    </dgm:pt>
    <dgm:pt modelId="{C580529E-654F-4079-BA39-D27B8AE47398}" type="pres">
      <dgm:prSet presAssocID="{0E36796D-A94D-4C12-A874-8E1E3C17752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8085B0C-B90C-4E5F-9D2B-8A4811932BD3}" srcId="{0E36796D-A94D-4C12-A874-8E1E3C177521}" destId="{A5329A24-D476-4850-9C61-224B2634A4A1}" srcOrd="3" destOrd="0" parTransId="{6ED313DF-BDA1-44EA-BE8D-FA152B1091CC}" sibTransId="{76DAC394-695A-4E80-B64E-3A3767D838EA}"/>
    <dgm:cxn modelId="{F073640C-9A4B-4042-9552-40B43FB112FF}" type="presOf" srcId="{A5329A24-D476-4850-9C61-224B2634A4A1}" destId="{C580529E-654F-4079-BA39-D27B8AE47398}" srcOrd="1" destOrd="0" presId="urn:microsoft.com/office/officeart/2005/8/layout/vProcess5"/>
    <dgm:cxn modelId="{56C9A50F-378A-4F79-B00E-726B6A25A3E9}" srcId="{0E36796D-A94D-4C12-A874-8E1E3C177521}" destId="{CD1C822F-4E13-4E40-8566-934BA52A854A}" srcOrd="2" destOrd="0" parTransId="{34A14DE3-D291-43CC-BA06-D710730CDD93}" sibTransId="{4BC266F2-C87F-400A-9788-677E23FCC9E7}"/>
    <dgm:cxn modelId="{F01CD528-60C4-4E5B-B266-7AA4AB279FEF}" type="presOf" srcId="{8963FD80-F2CD-4637-B90B-2982777C0B22}" destId="{74021A95-BBB3-4704-95E4-622BE8487B54}" srcOrd="0" destOrd="0" presId="urn:microsoft.com/office/officeart/2005/8/layout/vProcess5"/>
    <dgm:cxn modelId="{F68AEC3D-5C3B-472E-BBAC-8AC42D3543B6}" type="presOf" srcId="{4BC266F2-C87F-400A-9788-677E23FCC9E7}" destId="{3118EEF7-D9A5-422F-BF68-7A8DAAB42D31}" srcOrd="0" destOrd="0" presId="urn:microsoft.com/office/officeart/2005/8/layout/vProcess5"/>
    <dgm:cxn modelId="{AED25F82-5F45-4BA6-8DB6-4184C05CE8D7}" type="presOf" srcId="{5C2D5FAC-6480-4EC4-98E6-A56E061318D1}" destId="{164D6A36-BA36-4046-B33A-63983D1A40F6}" srcOrd="0" destOrd="0" presId="urn:microsoft.com/office/officeart/2005/8/layout/vProcess5"/>
    <dgm:cxn modelId="{00875A9F-01F0-4358-BC3D-5309AFB00D21}" type="presOf" srcId="{0E1139AB-427B-4232-9334-3B7BD4097CA5}" destId="{9264E8C3-17E9-435C-8A54-8744382337C5}" srcOrd="0" destOrd="0" presId="urn:microsoft.com/office/officeart/2005/8/layout/vProcess5"/>
    <dgm:cxn modelId="{52AD2ABF-5D1E-4A0E-A474-80D681E286C9}" type="presOf" srcId="{0E36796D-A94D-4C12-A874-8E1E3C177521}" destId="{18A78042-6D57-4DD4-B4DE-B24A5045A997}" srcOrd="0" destOrd="0" presId="urn:microsoft.com/office/officeart/2005/8/layout/vProcess5"/>
    <dgm:cxn modelId="{1C7875CC-A4CF-4733-BC30-A6FD6A7E7E55}" type="presOf" srcId="{8963FD80-F2CD-4637-B90B-2982777C0B22}" destId="{7268CE2C-0DE8-4A8C-B722-4912A39D0889}" srcOrd="1" destOrd="0" presId="urn:microsoft.com/office/officeart/2005/8/layout/vProcess5"/>
    <dgm:cxn modelId="{ECCD78CE-353C-45E0-B572-9E36693C11C8}" type="presOf" srcId="{CD1C822F-4E13-4E40-8566-934BA52A854A}" destId="{DFCA1C4D-97A3-4941-9D92-9AB026270675}" srcOrd="0" destOrd="0" presId="urn:microsoft.com/office/officeart/2005/8/layout/vProcess5"/>
    <dgm:cxn modelId="{CAA510CF-6A54-4119-BACF-1D2B16FB0DCB}" srcId="{0E36796D-A94D-4C12-A874-8E1E3C177521}" destId="{8963FD80-F2CD-4637-B90B-2982777C0B22}" srcOrd="1" destOrd="0" parTransId="{7E420F9D-1232-465D-B124-F60AE9B9EF66}" sibTransId="{04265431-1999-4B4E-A920-48C33723D3B5}"/>
    <dgm:cxn modelId="{775197DC-94FF-4637-B08A-19340F038B4D}" type="presOf" srcId="{5C2D5FAC-6480-4EC4-98E6-A56E061318D1}" destId="{C8FCA7EB-D157-4051-BD2E-2B27C26B26FC}" srcOrd="1" destOrd="0" presId="urn:microsoft.com/office/officeart/2005/8/layout/vProcess5"/>
    <dgm:cxn modelId="{7FF40BE2-A41A-4E48-8F1C-172566DC7DB9}" srcId="{0E36796D-A94D-4C12-A874-8E1E3C177521}" destId="{5C2D5FAC-6480-4EC4-98E6-A56E061318D1}" srcOrd="0" destOrd="0" parTransId="{00E90C28-FD57-431C-B5FA-3BCED393BB19}" sibTransId="{0E1139AB-427B-4232-9334-3B7BD4097CA5}"/>
    <dgm:cxn modelId="{372BF5E9-7E65-414A-B5B7-6664269BB964}" type="presOf" srcId="{CD1C822F-4E13-4E40-8566-934BA52A854A}" destId="{6D345FA5-BE91-4CDB-99A5-CCCA704164E5}" srcOrd="1" destOrd="0" presId="urn:microsoft.com/office/officeart/2005/8/layout/vProcess5"/>
    <dgm:cxn modelId="{81B19AEB-F8CE-4A6A-BFE9-26EDAC3CC3E0}" type="presOf" srcId="{04265431-1999-4B4E-A920-48C33723D3B5}" destId="{8E1C6D58-DA2D-42F2-A4C4-080A01EE873C}" srcOrd="0" destOrd="0" presId="urn:microsoft.com/office/officeart/2005/8/layout/vProcess5"/>
    <dgm:cxn modelId="{CF8B74F9-29BB-4F52-A342-D612710293E9}" type="presOf" srcId="{A5329A24-D476-4850-9C61-224B2634A4A1}" destId="{14ECC6D2-6386-4446-8CCB-746E3C281217}" srcOrd="0" destOrd="0" presId="urn:microsoft.com/office/officeart/2005/8/layout/vProcess5"/>
    <dgm:cxn modelId="{7E96F0CE-E9D1-4BFF-B3CD-6897ED98072C}" type="presParOf" srcId="{18A78042-6D57-4DD4-B4DE-B24A5045A997}" destId="{E230A0B4-0D5D-4339-B6EE-F79BD0508CAD}" srcOrd="0" destOrd="0" presId="urn:microsoft.com/office/officeart/2005/8/layout/vProcess5"/>
    <dgm:cxn modelId="{6E9273F2-4272-4714-80C1-90C68D38AD87}" type="presParOf" srcId="{18A78042-6D57-4DD4-B4DE-B24A5045A997}" destId="{164D6A36-BA36-4046-B33A-63983D1A40F6}" srcOrd="1" destOrd="0" presId="urn:microsoft.com/office/officeart/2005/8/layout/vProcess5"/>
    <dgm:cxn modelId="{611396B5-75FD-48CF-8CC8-000C86758CFF}" type="presParOf" srcId="{18A78042-6D57-4DD4-B4DE-B24A5045A997}" destId="{74021A95-BBB3-4704-95E4-622BE8487B54}" srcOrd="2" destOrd="0" presId="urn:microsoft.com/office/officeart/2005/8/layout/vProcess5"/>
    <dgm:cxn modelId="{DB50FF66-5905-42BF-A8B4-B16280ED0349}" type="presParOf" srcId="{18A78042-6D57-4DD4-B4DE-B24A5045A997}" destId="{DFCA1C4D-97A3-4941-9D92-9AB026270675}" srcOrd="3" destOrd="0" presId="urn:microsoft.com/office/officeart/2005/8/layout/vProcess5"/>
    <dgm:cxn modelId="{C85C6D8A-A15C-433B-B9C0-A8C0059092C7}" type="presParOf" srcId="{18A78042-6D57-4DD4-B4DE-B24A5045A997}" destId="{14ECC6D2-6386-4446-8CCB-746E3C281217}" srcOrd="4" destOrd="0" presId="urn:microsoft.com/office/officeart/2005/8/layout/vProcess5"/>
    <dgm:cxn modelId="{DCDC11BA-48E4-4297-AB1D-1C00DE8CC7EE}" type="presParOf" srcId="{18A78042-6D57-4DD4-B4DE-B24A5045A997}" destId="{9264E8C3-17E9-435C-8A54-8744382337C5}" srcOrd="5" destOrd="0" presId="urn:microsoft.com/office/officeart/2005/8/layout/vProcess5"/>
    <dgm:cxn modelId="{67B2A60A-419E-413F-8181-9E2D9BB1C2EF}" type="presParOf" srcId="{18A78042-6D57-4DD4-B4DE-B24A5045A997}" destId="{8E1C6D58-DA2D-42F2-A4C4-080A01EE873C}" srcOrd="6" destOrd="0" presId="urn:microsoft.com/office/officeart/2005/8/layout/vProcess5"/>
    <dgm:cxn modelId="{11B27EBA-3888-4F2D-BC48-9659A99A52D2}" type="presParOf" srcId="{18A78042-6D57-4DD4-B4DE-B24A5045A997}" destId="{3118EEF7-D9A5-422F-BF68-7A8DAAB42D31}" srcOrd="7" destOrd="0" presId="urn:microsoft.com/office/officeart/2005/8/layout/vProcess5"/>
    <dgm:cxn modelId="{95449403-CD35-40F2-8E14-9295E1A03A59}" type="presParOf" srcId="{18A78042-6D57-4DD4-B4DE-B24A5045A997}" destId="{C8FCA7EB-D157-4051-BD2E-2B27C26B26FC}" srcOrd="8" destOrd="0" presId="urn:microsoft.com/office/officeart/2005/8/layout/vProcess5"/>
    <dgm:cxn modelId="{1157702A-5553-4E9B-B980-4B74D653357D}" type="presParOf" srcId="{18A78042-6D57-4DD4-B4DE-B24A5045A997}" destId="{7268CE2C-0DE8-4A8C-B722-4912A39D0889}" srcOrd="9" destOrd="0" presId="urn:microsoft.com/office/officeart/2005/8/layout/vProcess5"/>
    <dgm:cxn modelId="{F0E6B597-FE90-4E71-B13E-424F26565D44}" type="presParOf" srcId="{18A78042-6D57-4DD4-B4DE-B24A5045A997}" destId="{6D345FA5-BE91-4CDB-99A5-CCCA704164E5}" srcOrd="10" destOrd="0" presId="urn:microsoft.com/office/officeart/2005/8/layout/vProcess5"/>
    <dgm:cxn modelId="{43CD0F8E-7872-49D0-AFC1-F6A1DED70B68}" type="presParOf" srcId="{18A78042-6D57-4DD4-B4DE-B24A5045A997}" destId="{C580529E-654F-4079-BA39-D27B8AE4739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99047B-18E3-4576-A969-B11BE804C22F}">
      <dsp:nvSpPr>
        <dsp:cNvPr id="0" name=""/>
        <dsp:cNvSpPr/>
      </dsp:nvSpPr>
      <dsp:spPr>
        <a:xfrm rot="5400000">
          <a:off x="3100881" y="83902"/>
          <a:ext cx="1270236" cy="110510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Genes</a:t>
          </a:r>
        </a:p>
      </dsp:txBody>
      <dsp:txXfrm rot="-5400000">
        <a:off x="3355658" y="199282"/>
        <a:ext cx="760682" cy="874346"/>
      </dsp:txXfrm>
    </dsp:sp>
    <dsp:sp modelId="{698BD20E-442F-428B-8667-FB7A82D3CAC1}">
      <dsp:nvSpPr>
        <dsp:cNvPr id="0" name=""/>
        <dsp:cNvSpPr/>
      </dsp:nvSpPr>
      <dsp:spPr>
        <a:xfrm>
          <a:off x="4322087" y="255384"/>
          <a:ext cx="1417584" cy="762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E77060-0CCF-41B4-BB3B-FC660A5DF9BE}">
      <dsp:nvSpPr>
        <dsp:cNvPr id="0" name=""/>
        <dsp:cNvSpPr/>
      </dsp:nvSpPr>
      <dsp:spPr>
        <a:xfrm rot="5400000">
          <a:off x="1907367" y="83902"/>
          <a:ext cx="1270236" cy="110510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750949"/>
            <a:satOff val="-1935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162144" y="199282"/>
        <a:ext cx="760682" cy="874346"/>
      </dsp:txXfrm>
    </dsp:sp>
    <dsp:sp modelId="{BE0A3241-1534-42B6-9F09-D8744797886B}">
      <dsp:nvSpPr>
        <dsp:cNvPr id="0" name=""/>
        <dsp:cNvSpPr/>
      </dsp:nvSpPr>
      <dsp:spPr>
        <a:xfrm rot="5400000">
          <a:off x="2501838" y="1162079"/>
          <a:ext cx="1270236" cy="110510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1501898"/>
            <a:satOff val="-3871"/>
            <a:lumOff val="-26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Genetic Disorders</a:t>
          </a:r>
        </a:p>
      </dsp:txBody>
      <dsp:txXfrm rot="-5400000">
        <a:off x="2756615" y="1277459"/>
        <a:ext cx="760682" cy="874346"/>
      </dsp:txXfrm>
    </dsp:sp>
    <dsp:sp modelId="{765311F4-0402-416D-BF86-741788AB34DB}">
      <dsp:nvSpPr>
        <dsp:cNvPr id="0" name=""/>
        <dsp:cNvSpPr/>
      </dsp:nvSpPr>
      <dsp:spPr>
        <a:xfrm>
          <a:off x="1166819" y="1333561"/>
          <a:ext cx="1371855" cy="762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2D5D21-BD4D-4FD1-9925-F9A54EE29A18}">
      <dsp:nvSpPr>
        <dsp:cNvPr id="0" name=""/>
        <dsp:cNvSpPr/>
      </dsp:nvSpPr>
      <dsp:spPr>
        <a:xfrm rot="5400000">
          <a:off x="3695352" y="1162079"/>
          <a:ext cx="1270236" cy="110510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3950129" y="1277459"/>
        <a:ext cx="760682" cy="874346"/>
      </dsp:txXfrm>
    </dsp:sp>
    <dsp:sp modelId="{AEDF24D2-D3BE-4C03-BBA4-4D634796F745}">
      <dsp:nvSpPr>
        <dsp:cNvPr id="0" name=""/>
        <dsp:cNvSpPr/>
      </dsp:nvSpPr>
      <dsp:spPr>
        <a:xfrm rot="5400000">
          <a:off x="3100881" y="2240256"/>
          <a:ext cx="1270236" cy="110510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3003797"/>
            <a:satOff val="-7742"/>
            <a:lumOff val="-52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Test Trials</a:t>
          </a:r>
        </a:p>
      </dsp:txBody>
      <dsp:txXfrm rot="-5400000">
        <a:off x="3355658" y="2355636"/>
        <a:ext cx="760682" cy="874346"/>
      </dsp:txXfrm>
    </dsp:sp>
    <dsp:sp modelId="{A908BE2B-B9EA-48F3-9B39-25025D70ED74}">
      <dsp:nvSpPr>
        <dsp:cNvPr id="0" name=""/>
        <dsp:cNvSpPr/>
      </dsp:nvSpPr>
      <dsp:spPr>
        <a:xfrm>
          <a:off x="4322087" y="2411738"/>
          <a:ext cx="1417584" cy="762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7F36F2-6B9C-4ACA-8201-19ABE51CD874}">
      <dsp:nvSpPr>
        <dsp:cNvPr id="0" name=""/>
        <dsp:cNvSpPr/>
      </dsp:nvSpPr>
      <dsp:spPr>
        <a:xfrm rot="5400000">
          <a:off x="1907367" y="2240256"/>
          <a:ext cx="1270236" cy="110510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3754746"/>
            <a:satOff val="-9677"/>
            <a:lumOff val="-65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162144" y="2355636"/>
        <a:ext cx="760682" cy="874346"/>
      </dsp:txXfrm>
    </dsp:sp>
    <dsp:sp modelId="{759BAD1D-55BF-4D4F-A009-E723722AACF7}">
      <dsp:nvSpPr>
        <dsp:cNvPr id="0" name=""/>
        <dsp:cNvSpPr/>
      </dsp:nvSpPr>
      <dsp:spPr>
        <a:xfrm rot="5400000">
          <a:off x="2501838" y="3318433"/>
          <a:ext cx="1270236" cy="110510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Drugs</a:t>
          </a:r>
        </a:p>
      </dsp:txBody>
      <dsp:txXfrm rot="-5400000">
        <a:off x="2756615" y="3433813"/>
        <a:ext cx="760682" cy="874346"/>
      </dsp:txXfrm>
    </dsp:sp>
    <dsp:sp modelId="{2B207F1B-F8D6-4B2F-8488-B26FB41A747B}">
      <dsp:nvSpPr>
        <dsp:cNvPr id="0" name=""/>
        <dsp:cNvSpPr/>
      </dsp:nvSpPr>
      <dsp:spPr>
        <a:xfrm>
          <a:off x="1166819" y="3489915"/>
          <a:ext cx="1371855" cy="762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F2E4C2-E084-4D3D-AA42-6A4E0079A61F}">
      <dsp:nvSpPr>
        <dsp:cNvPr id="0" name=""/>
        <dsp:cNvSpPr/>
      </dsp:nvSpPr>
      <dsp:spPr>
        <a:xfrm rot="5400000">
          <a:off x="3695352" y="3318433"/>
          <a:ext cx="1270236" cy="110510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5256644"/>
            <a:satOff val="-13548"/>
            <a:lumOff val="-91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3950129" y="3433813"/>
        <a:ext cx="760682" cy="874346"/>
      </dsp:txXfrm>
    </dsp:sp>
    <dsp:sp modelId="{EA25A636-69A5-452D-B0EB-334C719EDEAC}">
      <dsp:nvSpPr>
        <dsp:cNvPr id="0" name=""/>
        <dsp:cNvSpPr/>
      </dsp:nvSpPr>
      <dsp:spPr>
        <a:xfrm rot="5400000">
          <a:off x="3100881" y="4396610"/>
          <a:ext cx="1270236" cy="110510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6007594"/>
            <a:satOff val="-15484"/>
            <a:lumOff val="-104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Chemical Compounds</a:t>
          </a:r>
        </a:p>
      </dsp:txBody>
      <dsp:txXfrm rot="-5400000">
        <a:off x="3355658" y="4511990"/>
        <a:ext cx="760682" cy="874346"/>
      </dsp:txXfrm>
    </dsp:sp>
    <dsp:sp modelId="{B4D7AC28-E92F-4438-B5C2-BAAF4AF6D9E1}">
      <dsp:nvSpPr>
        <dsp:cNvPr id="0" name=""/>
        <dsp:cNvSpPr/>
      </dsp:nvSpPr>
      <dsp:spPr>
        <a:xfrm>
          <a:off x="4322087" y="4568092"/>
          <a:ext cx="1417584" cy="7621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E5A1F2-21A4-4554-8549-FF4B4B684BE1}">
      <dsp:nvSpPr>
        <dsp:cNvPr id="0" name=""/>
        <dsp:cNvSpPr/>
      </dsp:nvSpPr>
      <dsp:spPr>
        <a:xfrm rot="5400000">
          <a:off x="1907367" y="4396610"/>
          <a:ext cx="1270236" cy="1105106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162144" y="4511990"/>
        <a:ext cx="760682" cy="8743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025FB9-124C-4D41-BA8D-125BEE0922FF}">
      <dsp:nvSpPr>
        <dsp:cNvPr id="0" name=""/>
        <dsp:cNvSpPr/>
      </dsp:nvSpPr>
      <dsp:spPr>
        <a:xfrm>
          <a:off x="0" y="576"/>
          <a:ext cx="5744684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8978FE-0C62-4561-9785-7AC59FF3AD48}">
      <dsp:nvSpPr>
        <dsp:cNvPr id="0" name=""/>
        <dsp:cNvSpPr/>
      </dsp:nvSpPr>
      <dsp:spPr>
        <a:xfrm>
          <a:off x="0" y="576"/>
          <a:ext cx="5744684" cy="67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Patient</a:t>
          </a:r>
        </a:p>
      </dsp:txBody>
      <dsp:txXfrm>
        <a:off x="0" y="576"/>
        <a:ext cx="5744684" cy="675017"/>
      </dsp:txXfrm>
    </dsp:sp>
    <dsp:sp modelId="{4A7758C8-BA2C-46C6-A4A5-83482A284E45}">
      <dsp:nvSpPr>
        <dsp:cNvPr id="0" name=""/>
        <dsp:cNvSpPr/>
      </dsp:nvSpPr>
      <dsp:spPr>
        <a:xfrm>
          <a:off x="0" y="675594"/>
          <a:ext cx="5744684" cy="0"/>
        </a:xfrm>
        <a:prstGeom prst="line">
          <a:avLst/>
        </a:prstGeom>
        <a:gradFill rotWithShape="0">
          <a:gsLst>
            <a:gs pos="0">
              <a:schemeClr val="accent2">
                <a:hueOff val="-242561"/>
                <a:satOff val="-13988"/>
                <a:lumOff val="14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42561"/>
                <a:satOff val="-13988"/>
                <a:lumOff val="14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42561"/>
                <a:satOff val="-13988"/>
                <a:lumOff val="14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0499E3-3D41-4D55-AFDA-3BF3B4D83C1B}">
      <dsp:nvSpPr>
        <dsp:cNvPr id="0" name=""/>
        <dsp:cNvSpPr/>
      </dsp:nvSpPr>
      <dsp:spPr>
        <a:xfrm>
          <a:off x="0" y="675594"/>
          <a:ext cx="5744684" cy="67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Record</a:t>
          </a:r>
        </a:p>
      </dsp:txBody>
      <dsp:txXfrm>
        <a:off x="0" y="675594"/>
        <a:ext cx="5744684" cy="675017"/>
      </dsp:txXfrm>
    </dsp:sp>
    <dsp:sp modelId="{17EE138E-E023-4F9C-8DF5-4032B29E7E55}">
      <dsp:nvSpPr>
        <dsp:cNvPr id="0" name=""/>
        <dsp:cNvSpPr/>
      </dsp:nvSpPr>
      <dsp:spPr>
        <a:xfrm>
          <a:off x="0" y="1350611"/>
          <a:ext cx="5744684" cy="0"/>
        </a:xfrm>
        <a:prstGeom prst="line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1306A9-B917-415A-B288-747EFE50BAF6}">
      <dsp:nvSpPr>
        <dsp:cNvPr id="0" name=""/>
        <dsp:cNvSpPr/>
      </dsp:nvSpPr>
      <dsp:spPr>
        <a:xfrm>
          <a:off x="0" y="1350611"/>
          <a:ext cx="5744684" cy="67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Disease</a:t>
          </a:r>
        </a:p>
      </dsp:txBody>
      <dsp:txXfrm>
        <a:off x="0" y="1350611"/>
        <a:ext cx="5744684" cy="675017"/>
      </dsp:txXfrm>
    </dsp:sp>
    <dsp:sp modelId="{DD17F87F-E50B-449E-9200-9DF81E29455F}">
      <dsp:nvSpPr>
        <dsp:cNvPr id="0" name=""/>
        <dsp:cNvSpPr/>
      </dsp:nvSpPr>
      <dsp:spPr>
        <a:xfrm>
          <a:off x="0" y="2025629"/>
          <a:ext cx="5744684" cy="0"/>
        </a:xfrm>
        <a:prstGeom prst="line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A48337-869B-4701-A5B9-539C0EDFA4F1}">
      <dsp:nvSpPr>
        <dsp:cNvPr id="0" name=""/>
        <dsp:cNvSpPr/>
      </dsp:nvSpPr>
      <dsp:spPr>
        <a:xfrm>
          <a:off x="0" y="2025629"/>
          <a:ext cx="5744684" cy="67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Gene</a:t>
          </a:r>
        </a:p>
      </dsp:txBody>
      <dsp:txXfrm>
        <a:off x="0" y="2025629"/>
        <a:ext cx="5744684" cy="675017"/>
      </dsp:txXfrm>
    </dsp:sp>
    <dsp:sp modelId="{97751609-83A5-45FD-B091-AB7EED92811C}">
      <dsp:nvSpPr>
        <dsp:cNvPr id="0" name=""/>
        <dsp:cNvSpPr/>
      </dsp:nvSpPr>
      <dsp:spPr>
        <a:xfrm>
          <a:off x="0" y="2700646"/>
          <a:ext cx="5744684" cy="0"/>
        </a:xfrm>
        <a:prstGeom prst="line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0E49C8-1A3D-48DA-A727-18F00A155386}">
      <dsp:nvSpPr>
        <dsp:cNvPr id="0" name=""/>
        <dsp:cNvSpPr/>
      </dsp:nvSpPr>
      <dsp:spPr>
        <a:xfrm>
          <a:off x="0" y="2700646"/>
          <a:ext cx="5744684" cy="67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Drug</a:t>
          </a:r>
        </a:p>
      </dsp:txBody>
      <dsp:txXfrm>
        <a:off x="0" y="2700646"/>
        <a:ext cx="5744684" cy="675017"/>
      </dsp:txXfrm>
    </dsp:sp>
    <dsp:sp modelId="{9671D7AD-BFF5-44EC-9254-B9E53D28C420}">
      <dsp:nvSpPr>
        <dsp:cNvPr id="0" name=""/>
        <dsp:cNvSpPr/>
      </dsp:nvSpPr>
      <dsp:spPr>
        <a:xfrm>
          <a:off x="0" y="3375664"/>
          <a:ext cx="5744684" cy="0"/>
        </a:xfrm>
        <a:prstGeom prst="line">
          <a:avLst/>
        </a:prstGeom>
        <a:gradFill rotWithShape="0">
          <a:gsLst>
            <a:gs pos="0">
              <a:schemeClr val="accent2">
                <a:hueOff val="-1212803"/>
                <a:satOff val="-69940"/>
                <a:lumOff val="71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212803"/>
                <a:satOff val="-69940"/>
                <a:lumOff val="71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212803"/>
                <a:satOff val="-69940"/>
                <a:lumOff val="71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F1D242-704F-4C53-B836-AF833CBF930C}">
      <dsp:nvSpPr>
        <dsp:cNvPr id="0" name=""/>
        <dsp:cNvSpPr/>
      </dsp:nvSpPr>
      <dsp:spPr>
        <a:xfrm>
          <a:off x="0" y="3375664"/>
          <a:ext cx="5744684" cy="67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Chemical Compound</a:t>
          </a:r>
        </a:p>
      </dsp:txBody>
      <dsp:txXfrm>
        <a:off x="0" y="3375664"/>
        <a:ext cx="5744684" cy="675017"/>
      </dsp:txXfrm>
    </dsp:sp>
    <dsp:sp modelId="{DE5F8565-B02E-4D92-9C5D-10B507FC5475}">
      <dsp:nvSpPr>
        <dsp:cNvPr id="0" name=""/>
        <dsp:cNvSpPr/>
      </dsp:nvSpPr>
      <dsp:spPr>
        <a:xfrm>
          <a:off x="0" y="4050681"/>
          <a:ext cx="5744684" cy="0"/>
        </a:xfrm>
        <a:prstGeom prst="line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5C0269-E23D-4CAD-BFCB-A67BF5E6D9B5}">
      <dsp:nvSpPr>
        <dsp:cNvPr id="0" name=""/>
        <dsp:cNvSpPr/>
      </dsp:nvSpPr>
      <dsp:spPr>
        <a:xfrm>
          <a:off x="0" y="4050681"/>
          <a:ext cx="5744684" cy="675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Variant</a:t>
          </a:r>
        </a:p>
      </dsp:txBody>
      <dsp:txXfrm>
        <a:off x="0" y="4050681"/>
        <a:ext cx="5744684" cy="6750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4D6A36-BA36-4046-B33A-63983D1A40F6}">
      <dsp:nvSpPr>
        <dsp:cNvPr id="0" name=""/>
        <dsp:cNvSpPr/>
      </dsp:nvSpPr>
      <dsp:spPr>
        <a:xfrm>
          <a:off x="0" y="0"/>
          <a:ext cx="4572000" cy="1101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1NF: values are atomic</a:t>
          </a:r>
        </a:p>
      </dsp:txBody>
      <dsp:txXfrm>
        <a:off x="32249" y="32249"/>
        <a:ext cx="3290836" cy="1036556"/>
      </dsp:txXfrm>
    </dsp:sp>
    <dsp:sp modelId="{74021A95-BBB3-4704-95E4-622BE8487B54}">
      <dsp:nvSpPr>
        <dsp:cNvPr id="0" name=""/>
        <dsp:cNvSpPr/>
      </dsp:nvSpPr>
      <dsp:spPr>
        <a:xfrm>
          <a:off x="382905" y="1301246"/>
          <a:ext cx="4572000" cy="1101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2NF: every non-key attribute is functionally dependent on the primary key</a:t>
          </a:r>
        </a:p>
      </dsp:txBody>
      <dsp:txXfrm>
        <a:off x="415154" y="1333495"/>
        <a:ext cx="3408911" cy="1036556"/>
      </dsp:txXfrm>
    </dsp:sp>
    <dsp:sp modelId="{DFCA1C4D-97A3-4941-9D92-9AB026270675}">
      <dsp:nvSpPr>
        <dsp:cNvPr id="0" name=""/>
        <dsp:cNvSpPr/>
      </dsp:nvSpPr>
      <dsp:spPr>
        <a:xfrm>
          <a:off x="760095" y="2602492"/>
          <a:ext cx="4572000" cy="1101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3NF: no transitive functional dependency</a:t>
          </a:r>
        </a:p>
      </dsp:txBody>
      <dsp:txXfrm>
        <a:off x="792344" y="2634741"/>
        <a:ext cx="3414626" cy="1036556"/>
      </dsp:txXfrm>
    </dsp:sp>
    <dsp:sp modelId="{14ECC6D2-6386-4446-8CCB-746E3C281217}">
      <dsp:nvSpPr>
        <dsp:cNvPr id="0" name=""/>
        <dsp:cNvSpPr/>
      </dsp:nvSpPr>
      <dsp:spPr>
        <a:xfrm>
          <a:off x="1143000" y="3903739"/>
          <a:ext cx="4572000" cy="11010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BCNF: every functional dependency rely on the super key</a:t>
          </a:r>
        </a:p>
      </dsp:txBody>
      <dsp:txXfrm>
        <a:off x="1175249" y="3935988"/>
        <a:ext cx="3408911" cy="1036556"/>
      </dsp:txXfrm>
    </dsp:sp>
    <dsp:sp modelId="{9264E8C3-17E9-435C-8A54-8744382337C5}">
      <dsp:nvSpPr>
        <dsp:cNvPr id="0" name=""/>
        <dsp:cNvSpPr/>
      </dsp:nvSpPr>
      <dsp:spPr>
        <a:xfrm>
          <a:off x="3856314" y="843307"/>
          <a:ext cx="715685" cy="715685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4017343" y="843307"/>
        <a:ext cx="393627" cy="538553"/>
      </dsp:txXfrm>
    </dsp:sp>
    <dsp:sp modelId="{8E1C6D58-DA2D-42F2-A4C4-080A01EE873C}">
      <dsp:nvSpPr>
        <dsp:cNvPr id="0" name=""/>
        <dsp:cNvSpPr/>
      </dsp:nvSpPr>
      <dsp:spPr>
        <a:xfrm>
          <a:off x="4239219" y="2144554"/>
          <a:ext cx="715685" cy="715685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4400248" y="2144554"/>
        <a:ext cx="393627" cy="538553"/>
      </dsp:txXfrm>
    </dsp:sp>
    <dsp:sp modelId="{3118EEF7-D9A5-422F-BF68-7A8DAAB42D31}">
      <dsp:nvSpPr>
        <dsp:cNvPr id="0" name=""/>
        <dsp:cNvSpPr/>
      </dsp:nvSpPr>
      <dsp:spPr>
        <a:xfrm>
          <a:off x="4616409" y="3445800"/>
          <a:ext cx="715685" cy="715685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4777438" y="3445800"/>
        <a:ext cx="393627" cy="5385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1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9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56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57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29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57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21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20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97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91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32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9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jmg.a.38326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oi.org/10.1042/BSR2016018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5.svg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5CE8706-C904-73E3-C523-33027F7D3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53201B-432F-7A72-6FF6-CF0404210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3C4CB0D-AD5C-6AA4-D8FE-2FAFB4C6B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2034" r="3299"/>
          <a:stretch/>
        </p:blipFill>
        <p:spPr>
          <a:xfrm>
            <a:off x="28301" y="10"/>
            <a:ext cx="12191980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9F1C05-F005-4772-D23D-DC9A30C6C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143000"/>
            <a:ext cx="5345502" cy="1257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>
                <a:solidFill>
                  <a:srgbClr val="FFFFFF"/>
                </a:solidFill>
              </a:rPr>
              <a:t>Drug Discovery Company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99B3A1-926B-A168-9E7F-02DFD57B8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98" y="2648444"/>
            <a:ext cx="5029202" cy="30665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/>
            <a:r>
              <a:rPr lang="en-US" dirty="0">
                <a:solidFill>
                  <a:srgbClr val="FFFFFF"/>
                </a:solidFill>
              </a:rPr>
              <a:t>By Rayane Adam </a:t>
            </a:r>
          </a:p>
          <a:p>
            <a:pPr indent="-228600"/>
            <a:r>
              <a:rPr lang="en-US" dirty="0">
                <a:solidFill>
                  <a:srgbClr val="FFFFFF"/>
                </a:solidFill>
              </a:rPr>
              <a:t>Instructor: Dr. Abdallah Dabboussi</a:t>
            </a:r>
          </a:p>
          <a:p>
            <a:pPr indent="-228600"/>
            <a:r>
              <a:rPr lang="en-US" dirty="0">
                <a:solidFill>
                  <a:srgbClr val="FFFFFF"/>
                </a:solidFill>
              </a:rPr>
              <a:t>BIF375</a:t>
            </a:r>
          </a:p>
          <a:p>
            <a:pPr indent="-228600"/>
            <a:endParaRPr lang="en-US">
              <a:solidFill>
                <a:srgbClr val="FFFFFF"/>
              </a:solidFill>
            </a:endParaRPr>
          </a:p>
          <a:p>
            <a:pPr indent="-228600"/>
            <a:r>
              <a:rPr lang="en-US" dirty="0">
                <a:solidFill>
                  <a:srgbClr val="FFFFFF"/>
                </a:solidFill>
              </a:rPr>
              <a:t>Fall 2022 </a:t>
            </a:r>
          </a:p>
        </p:txBody>
      </p:sp>
    </p:spTree>
    <p:extLst>
      <p:ext uri="{BB962C8B-B14F-4D97-AF65-F5344CB8AC3E}">
        <p14:creationId xmlns:p14="http://schemas.microsoft.com/office/powerpoint/2010/main" val="3892931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E607D3-7018-74BD-F2E3-1A1302FFD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kern="1200">
                <a:latin typeface="+mj-lt"/>
                <a:ea typeface="+mj-ea"/>
                <a:cs typeface="+mj-cs"/>
              </a:rPr>
              <a:t>Relational </a:t>
            </a:r>
            <a:r>
              <a:rPr lang="en-US"/>
              <a:t>Constraints</a:t>
            </a:r>
            <a:endParaRPr lang="en-US" kern="1200">
              <a:latin typeface="+mj-lt"/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CA30FF-A67D-F699-0D5A-4852D5210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sz="220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/>
              <a:t>Domain</a:t>
            </a:r>
            <a:endParaRPr lang="en-US" sz="220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/>
              <a:t>Key</a:t>
            </a:r>
            <a:endParaRPr lang="en-US" sz="220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/>
              <a:t>Entity Integrity</a:t>
            </a:r>
            <a:endParaRPr lang="en-US" sz="220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/>
              <a:t>Referential Integrity</a:t>
            </a:r>
            <a:endParaRPr lang="en-US" sz="220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/>
          </a:p>
        </p:txBody>
      </p:sp>
      <p:sp>
        <p:nvSpPr>
          <p:cNvPr id="36" name="Freeform: Shape 40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Graphic 105" descr="Database with solid fill">
            <a:extLst>
              <a:ext uri="{FF2B5EF4-FFF2-40B4-BE49-F238E27FC236}">
                <a16:creationId xmlns:a16="http://schemas.microsoft.com/office/drawing/2014/main" id="{212B6E4E-01CE-6F92-3168-2AF9D9CA4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  <p:pic>
        <p:nvPicPr>
          <p:cNvPr id="34" name="Graphic 105" descr="Database with solid fill">
            <a:extLst>
              <a:ext uri="{FF2B5EF4-FFF2-40B4-BE49-F238E27FC236}">
                <a16:creationId xmlns:a16="http://schemas.microsoft.com/office/drawing/2014/main" id="{24185DE2-DA94-811F-BB74-23EB7F6B8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515" y="3658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66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14CDA-1A4F-B936-24AB-E84EC58A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Relational Mapping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B35D43-2DAF-54FA-B41D-43B6CE10C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cs typeface="Calibri"/>
              </a:rPr>
              <a:t>Strong Entities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Weak Entities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1:1 relationships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1:N relationships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M:N relationships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Multivalued Attributes</a:t>
            </a:r>
          </a:p>
        </p:txBody>
      </p:sp>
      <p:pic>
        <p:nvPicPr>
          <p:cNvPr id="4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59099C7-231E-C121-30DF-5B1A23AE5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414" y="77336"/>
            <a:ext cx="6694388" cy="667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34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0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46" descr="Computer script on a screen">
            <a:extLst>
              <a:ext uri="{FF2B5EF4-FFF2-40B4-BE49-F238E27FC236}">
                <a16:creationId xmlns:a16="http://schemas.microsoft.com/office/drawing/2014/main" id="{7878E371-4222-B864-51D7-37F8E39B4D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5" t="4184" r="13370" b="8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59" name="Rectangle 52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0C2C9-520B-5B36-BC46-F810E56A6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Implementation: Data Definition Language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734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95107-D3E2-2A0C-2FF5-F2D884D7B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DDL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66BE4D24-6498-6E33-EC2B-40B0DF08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125" y="134111"/>
            <a:ext cx="5384139" cy="665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21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20C40-85AC-1D85-3A93-436FAA893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DDL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AE41F294-0D73-B654-FA4A-952CDDF0D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472" y="76576"/>
            <a:ext cx="5929537" cy="685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87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20C40-85AC-1D85-3A93-436FAA893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DDL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466EE5F-A392-6004-1792-C425A1776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332" y="-73995"/>
            <a:ext cx="6211612" cy="701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10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0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46" descr="Computer script on a screen">
            <a:extLst>
              <a:ext uri="{FF2B5EF4-FFF2-40B4-BE49-F238E27FC236}">
                <a16:creationId xmlns:a16="http://schemas.microsoft.com/office/drawing/2014/main" id="{7878E371-4222-B864-51D7-37F8E39B4D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5" t="4184" r="13370" b="8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59" name="Rectangle 52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0C2C9-520B-5B36-BC46-F810E56A6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Implementation: Data Manipulation</a:t>
            </a:r>
            <a:br>
              <a:rPr lang="en-US" dirty="0"/>
            </a:br>
            <a:r>
              <a:rPr lang="en-US" dirty="0"/>
              <a:t>Language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609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39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180" y="1109243"/>
            <a:ext cx="4842710" cy="4842710"/>
            <a:chOff x="1881974" y="1174396"/>
            <a:chExt cx="5290997" cy="529099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270" y="1095407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DD56F-AA63-DAA6-72D4-499C37FA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751" y="568517"/>
            <a:ext cx="6161004" cy="8863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DML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4" name="Graphic 105" descr="Database with solid fill">
            <a:extLst>
              <a:ext uri="{FF2B5EF4-FFF2-40B4-BE49-F238E27FC236}">
                <a16:creationId xmlns:a16="http://schemas.microsoft.com/office/drawing/2014/main" id="{6F15C1FA-02B4-7C75-10C2-EA575BCA0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9077" y="1864214"/>
            <a:ext cx="3217333" cy="32173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5242A-D85F-8295-DE38-C4858453A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cs typeface="Calibri"/>
              </a:rPr>
              <a:t>Data were:</a:t>
            </a:r>
          </a:p>
          <a:p>
            <a:r>
              <a:rPr lang="en-US">
                <a:solidFill>
                  <a:schemeClr val="bg1"/>
                </a:solidFill>
                <a:cs typeface="Calibri"/>
              </a:rPr>
              <a:t>Generated randomly using python scripts and </a:t>
            </a:r>
            <a:r>
              <a:rPr lang="en-US" b="1">
                <a:solidFill>
                  <a:schemeClr val="bg1"/>
                </a:solidFill>
                <a:cs typeface="Calibri"/>
              </a:rPr>
              <a:t>re module</a:t>
            </a:r>
            <a:r>
              <a:rPr lang="en-US">
                <a:solidFill>
                  <a:schemeClr val="bg1"/>
                </a:solidFill>
                <a:cs typeface="Calibri"/>
              </a:rPr>
              <a:t> to transform to SQL scripts: PATIENT and RECORD</a:t>
            </a:r>
          </a:p>
          <a:p>
            <a:r>
              <a:rPr lang="en-US">
                <a:solidFill>
                  <a:schemeClr val="bg1"/>
                </a:solidFill>
                <a:cs typeface="Calibri"/>
              </a:rPr>
              <a:t>Withdrawn from public datasets, especially scientific data: DRUG and COMPOUND from </a:t>
            </a:r>
            <a:r>
              <a:rPr lang="en-US" b="1">
                <a:solidFill>
                  <a:schemeClr val="bg1"/>
                </a:solidFill>
                <a:cs typeface="Calibri"/>
              </a:rPr>
              <a:t>ChEMBL, </a:t>
            </a:r>
            <a:r>
              <a:rPr lang="en-US">
                <a:solidFill>
                  <a:schemeClr val="bg1"/>
                </a:solidFill>
                <a:cs typeface="Calibri"/>
              </a:rPr>
              <a:t>GENE, DISEASE and VARIANT from </a:t>
            </a:r>
            <a:r>
              <a:rPr lang="en-US" b="1">
                <a:solidFill>
                  <a:schemeClr val="bg1"/>
                </a:solidFill>
                <a:cs typeface="Calibri"/>
              </a:rPr>
              <a:t>ENSEMBLE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endParaRPr lang="en-US" b="1">
              <a:solidFill>
                <a:schemeClr val="bg1"/>
              </a:solidFill>
              <a:cs typeface="Calibri"/>
            </a:endParaRPr>
          </a:p>
          <a:p>
            <a:endParaRPr lang="en-US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50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9988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0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46" descr="Computer script on a screen">
            <a:extLst>
              <a:ext uri="{FF2B5EF4-FFF2-40B4-BE49-F238E27FC236}">
                <a16:creationId xmlns:a16="http://schemas.microsoft.com/office/drawing/2014/main" id="{7878E371-4222-B864-51D7-37F8E39B4D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5" t="4184" r="13370" b="8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59" name="Rectangle 52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0C2C9-520B-5B36-BC46-F810E56A6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Implementation: Data Query</a:t>
            </a:r>
            <a:br>
              <a:rPr lang="en-US" dirty="0"/>
            </a:br>
            <a:r>
              <a:rPr lang="en-US" dirty="0"/>
              <a:t>Language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412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BC52E-2B49-9473-D848-1F83091F4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Query</a:t>
            </a:r>
            <a:endParaRPr lang="en-US" sz="4800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A85197-C819-F868-3686-17B7CE9AA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cs typeface="Calibri"/>
              </a:rPr>
              <a:t>This query allows us to apply Z-Hypothesis testing on the sample statistic proportion, to conclude the effectiveness of a drug with respect to a certain confidence level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E3109F-8EB4-B10D-707C-6D4554000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357" y="1865835"/>
            <a:ext cx="7780166" cy="361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6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0B77E-941E-C087-4686-EE6DA637F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42999"/>
            <a:ext cx="4173416" cy="1257299"/>
          </a:xfrm>
        </p:spPr>
        <p:txBody>
          <a:bodyPr anchor="ctr">
            <a:normAutofit/>
          </a:bodyPr>
          <a:lstStyle/>
          <a:p>
            <a:r>
              <a:rPr lang="en-US"/>
              <a:t>Table of Content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6FF77-1132-55FF-D00A-998CA1EFF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736850"/>
            <a:ext cx="4013202" cy="2978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/>
              <a:t>Introduction</a:t>
            </a:r>
          </a:p>
          <a:p>
            <a:pPr>
              <a:lnSpc>
                <a:spcPct val="110000"/>
              </a:lnSpc>
            </a:pPr>
            <a:r>
              <a:rPr lang="en-US"/>
              <a:t>ER Model</a:t>
            </a:r>
          </a:p>
          <a:p>
            <a:pPr>
              <a:lnSpc>
                <a:spcPct val="110000"/>
              </a:lnSpc>
            </a:pPr>
            <a:r>
              <a:rPr lang="en-US"/>
              <a:t>Relational Model</a:t>
            </a:r>
          </a:p>
          <a:p>
            <a:pPr>
              <a:lnSpc>
                <a:spcPct val="110000"/>
              </a:lnSpc>
            </a:pPr>
            <a:r>
              <a:rPr lang="en-US"/>
              <a:t>Implementation</a:t>
            </a:r>
          </a:p>
          <a:p>
            <a:pPr>
              <a:lnSpc>
                <a:spcPct val="110000"/>
              </a:lnSpc>
            </a:pPr>
            <a:r>
              <a:rPr lang="en-US"/>
              <a:t>Normalization</a:t>
            </a:r>
          </a:p>
          <a:p>
            <a:pPr>
              <a:lnSpc>
                <a:spcPct val="110000"/>
              </a:lnSpc>
            </a:pPr>
            <a:r>
              <a:rPr lang="en-US"/>
              <a:t>Users and Views</a:t>
            </a:r>
          </a:p>
        </p:txBody>
      </p:sp>
      <p:pic>
        <p:nvPicPr>
          <p:cNvPr id="7" name="Picture 8" descr="Diagram&#10;&#10;Description automatically generated">
            <a:extLst>
              <a:ext uri="{FF2B5EF4-FFF2-40B4-BE49-F238E27FC236}">
                <a16:creationId xmlns:a16="http://schemas.microsoft.com/office/drawing/2014/main" id="{B071EA0C-C613-2A4D-EDF0-45C5282F27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3"/>
          <a:stretch/>
        </p:blipFill>
        <p:spPr>
          <a:xfrm>
            <a:off x="6120859" y="882650"/>
            <a:ext cx="5184373" cy="5095021"/>
          </a:xfrm>
          <a:prstGeom prst="rect">
            <a:avLst/>
          </a:prstGeom>
          <a:noFill/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E3DA1AA-4BBD-31B3-0380-BB0333A7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26E4A9E-2EFE-45B0-B07E-8DDB65DD5AE0}" type="datetime1">
              <a:rPr lang="en-US"/>
              <a:pPr>
                <a:spcAft>
                  <a:spcPts val="600"/>
                </a:spcAft>
              </a:pPr>
              <a:t>12/8/2022</a:t>
            </a:fld>
            <a:endParaRPr lang="en-US"/>
          </a:p>
        </p:txBody>
      </p:sp>
      <p:pic>
        <p:nvPicPr>
          <p:cNvPr id="10" name="Graphic 105" descr="Database with solid fill">
            <a:extLst>
              <a:ext uri="{FF2B5EF4-FFF2-40B4-BE49-F238E27FC236}">
                <a16:creationId xmlns:a16="http://schemas.microsoft.com/office/drawing/2014/main" id="{1B4DFF32-0882-1B81-451E-A2253FB86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307" y="4282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66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BC52E-2B49-9473-D848-1F83091F4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Query</a:t>
            </a:r>
            <a:endParaRPr lang="en-US" sz="4800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E129A9B4-B992-5943-22A7-CEAF8ABCF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4432" y="560501"/>
            <a:ext cx="7260239" cy="574465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E27947-8E92-01D2-5189-E512367276E0}"/>
              </a:ext>
            </a:extLst>
          </p:cNvPr>
          <p:cNvSpPr txBox="1"/>
          <p:nvPr/>
        </p:nvSpPr>
        <p:spPr>
          <a:xfrm>
            <a:off x="764146" y="3565301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This query also allows us to do a statistical test: here involves co-relation and regression, describing a relationship between effectiveness and age</a:t>
            </a:r>
          </a:p>
        </p:txBody>
      </p:sp>
    </p:spTree>
    <p:extLst>
      <p:ext uri="{BB962C8B-B14F-4D97-AF65-F5344CB8AC3E}">
        <p14:creationId xmlns:p14="http://schemas.microsoft.com/office/powerpoint/2010/main" val="1833612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EAF36-91DE-4638-292C-2332055AB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>
            <a:normAutofit/>
          </a:bodyPr>
          <a:lstStyle/>
          <a:p>
            <a:r>
              <a:rPr lang="en-US" sz="5000">
                <a:solidFill>
                  <a:srgbClr val="FFFFFF"/>
                </a:solidFill>
                <a:cs typeface="Calibri Light"/>
              </a:rPr>
              <a:t>Normalization: up to Boyce-Codd normal form</a:t>
            </a:r>
            <a:endParaRPr lang="en-US" sz="5000">
              <a:solidFill>
                <a:srgbClr val="FFFFFF"/>
              </a:solidFill>
            </a:endParaRPr>
          </a:p>
        </p:txBody>
      </p:sp>
      <p:sp>
        <p:nvSpPr>
          <p:cNvPr id="110" name="sketch box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47625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Graphic 105" descr="Database with solid fill">
            <a:extLst>
              <a:ext uri="{FF2B5EF4-FFF2-40B4-BE49-F238E27FC236}">
                <a16:creationId xmlns:a16="http://schemas.microsoft.com/office/drawing/2014/main" id="{B406BD46-DAE8-3647-3CB2-B739D9D0D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515" y="365863"/>
            <a:ext cx="914400" cy="914400"/>
          </a:xfrm>
          <a:prstGeom prst="rect">
            <a:avLst/>
          </a:prstGeom>
        </p:spPr>
      </p:pic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C043AA9C-B2F8-858F-2A1A-28785D9F8E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7721150"/>
              </p:ext>
            </p:extLst>
          </p:nvPr>
        </p:nvGraphicFramePr>
        <p:xfrm>
          <a:off x="5599083" y="853673"/>
          <a:ext cx="5715000" cy="5004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48620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D5CE5-1685-24F9-D722-69856447ED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B8C12F-CF5A-08E4-7340-F9876021B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/>
              <a:t>Views and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CA8B7-48B3-FF33-3FCD-E1044DF24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532" y="4623127"/>
            <a:ext cx="8655200" cy="4572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/>
              <a:t>Who's going to use and view this database?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908855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7">
            <a:extLst>
              <a:ext uri="{FF2B5EF4-FFF2-40B4-BE49-F238E27FC236}">
                <a16:creationId xmlns:a16="http://schemas.microsoft.com/office/drawing/2014/main" id="{9DBBDF4C-B2F1-33BB-DE5C-578912BA1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C574A-24D1-38A7-F8FF-D53E5C0A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cs typeface="Calibri Light"/>
              </a:rPr>
              <a:t>Users:</a:t>
            </a:r>
            <a:endParaRPr lang="en-US" sz="36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8D1A5-A250-5143-9E3B-CBB6AE14E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pharmacologists, chemists would be GRANTED privileges on VIEW tables COMPOUND and DRUG to access and modify them</a:t>
            </a:r>
          </a:p>
          <a:p>
            <a:pPr marL="0" indent="0">
              <a:buNone/>
            </a:pPr>
            <a:endParaRPr lang="en-US" sz="1800">
              <a:ea typeface="+mn-lt"/>
              <a:cs typeface="+mn-lt"/>
            </a:endParaRPr>
          </a:p>
          <a:p>
            <a:endParaRPr lang="en-US" sz="18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91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outdoor object, blur&#10;&#10;Description automatically generated">
            <a:extLst>
              <a:ext uri="{FF2B5EF4-FFF2-40B4-BE49-F238E27FC236}">
                <a16:creationId xmlns:a16="http://schemas.microsoft.com/office/drawing/2014/main" id="{84D7127B-9AC0-3E3F-7D25-0196C668E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3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C574A-24D1-38A7-F8FF-D53E5C0A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cs typeface="Calibri Light"/>
              </a:rPr>
              <a:t>Users:</a:t>
            </a:r>
            <a:endParaRPr lang="en-US" sz="360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8D1A5-A250-5143-9E3B-CBB6AE14E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Medical geneticists, physicians and biotechnologists would be GRANTED privileges on VIEW tables GENE, DISEASE and VARIANT to access and modify them</a:t>
            </a:r>
          </a:p>
          <a:p>
            <a:pPr marL="0" indent="0">
              <a:buNone/>
            </a:pPr>
            <a:endParaRPr lang="en-US" sz="1800">
              <a:cs typeface="Calibri"/>
            </a:endParaRPr>
          </a:p>
          <a:p>
            <a:endParaRPr lang="en-US" sz="18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8993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0E998A9C-D17E-65BA-2CB6-EB30ABBCC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7" b="110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5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C574A-24D1-38A7-F8FF-D53E5C0A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cs typeface="Calibri Light"/>
              </a:rPr>
              <a:t>Users:</a:t>
            </a:r>
            <a:endParaRPr lang="en-US" sz="360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8D1A5-A250-5143-9E3B-CBB6AE14E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ea typeface="+mn-lt"/>
                <a:cs typeface="+mn-lt"/>
              </a:rPr>
              <a:t>Process chemists, statisticians and drug metabolism specialists would be GRANTED privileges on VIEW tables COMPOUND, DRUG, GENE, DISEASE and VARIANT only to access them</a:t>
            </a:r>
          </a:p>
          <a:p>
            <a:endParaRPr lang="en-US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3844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998A9C-D17E-65BA-2CB6-EB30ABBCC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13" b="7813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5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C574A-24D1-38A7-F8FF-D53E5C0A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cs typeface="Calibri Light"/>
              </a:rPr>
              <a:t>Users:</a:t>
            </a:r>
            <a:endParaRPr lang="en-US" sz="360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8D1A5-A250-5143-9E3B-CBB6AE14E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ea typeface="+mn-lt"/>
                <a:cs typeface="+mn-lt"/>
              </a:rPr>
              <a:t>Human Resources would be GRANTED privileges on VIEW tables PATIENT and RECORDS to access and insert new data</a:t>
            </a:r>
            <a:endParaRPr lang="en-US" dirty="0"/>
          </a:p>
          <a:p>
            <a:endParaRPr lang="en-US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0251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indoor, computer&#10;&#10;Description automatically generated">
            <a:extLst>
              <a:ext uri="{FF2B5EF4-FFF2-40B4-BE49-F238E27FC236}">
                <a16:creationId xmlns:a16="http://schemas.microsoft.com/office/drawing/2014/main" id="{C62190F8-53DF-D382-74B7-8C954BB715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CF9D3-ED98-41EE-C7C7-F7AA169C9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9892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C73DD-AB00-52EE-7705-D54149B2F1D3}"/>
              </a:ext>
            </a:extLst>
          </p:cNvPr>
          <p:cNvSpPr txBox="1"/>
          <p:nvPr/>
        </p:nvSpPr>
        <p:spPr>
          <a:xfrm>
            <a:off x="2509886" y="2936381"/>
            <a:ext cx="6169842" cy="2551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Sun, W., Zheng, W., &amp;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Simeonov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A. (2017). Drug discovery and development for rare genetic disorders. </a:t>
            </a:r>
            <a:r>
              <a:rPr lang="en-US" sz="18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American journal of medical genetics. Part A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173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(9), 2307. 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https://doi.org/10.1002/ajmg.a.38326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Wooller, S. K., Benstead-Hume, G., Chen, X., Ali, Y., &amp; Pearl, F. M. (2017). Bioinformatics in translational drug discovery. </a:t>
            </a:r>
            <a:r>
              <a:rPr lang="en-US" sz="18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Bioscience Reports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 </a:t>
            </a:r>
            <a:r>
              <a:rPr lang="en-US" sz="18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37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(4). </a:t>
            </a:r>
            <a:r>
              <a:rPr lang="en-US" sz="1800" kern="1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		            </a:t>
            </a:r>
            <a:r>
              <a:rPr lang="en-US" sz="18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https://doi.org/10.1042/BSR20160180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789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31" descr="Diagram&#10;&#10;Description automatically generated">
            <a:extLst>
              <a:ext uri="{FF2B5EF4-FFF2-40B4-BE49-F238E27FC236}">
                <a16:creationId xmlns:a16="http://schemas.microsoft.com/office/drawing/2014/main" id="{3C6949BB-8D68-6805-EA61-EF15D4E5DA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23779" r="1554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F606B0-CB84-C4C5-AD7F-6BA12BB2B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cs typeface="Calibri Light"/>
              </a:rPr>
              <a:t>Introduction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0DCE0-6F72-5A46-0B2E-A96D4E7C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  <a:p>
            <a:r>
              <a:rPr lang="en-US" sz="2000">
                <a:solidFill>
                  <a:srgbClr val="FFFFFF"/>
                </a:solidFill>
                <a:cs typeface="Calibri"/>
              </a:rPr>
              <a:t>What's Drug Discovery?</a:t>
            </a:r>
            <a:endParaRPr lang="en-US">
              <a:cs typeface="Calibri"/>
            </a:endParaRPr>
          </a:p>
          <a:p>
            <a:r>
              <a:rPr lang="en-US" sz="2000">
                <a:solidFill>
                  <a:srgbClr val="FFFFFF"/>
                </a:solidFill>
                <a:cs typeface="Calibri"/>
              </a:rPr>
              <a:t>Why a DBMS?</a:t>
            </a:r>
          </a:p>
          <a:p>
            <a:r>
              <a:rPr lang="en-US" sz="2000">
                <a:solidFill>
                  <a:srgbClr val="FFFFFF"/>
                </a:solidFill>
                <a:cs typeface="Calibri"/>
              </a:rPr>
              <a:t>How is it useful?</a:t>
            </a:r>
          </a:p>
          <a:p>
            <a:pPr marL="457200" lvl="1" indent="0">
              <a:buNone/>
            </a:pPr>
            <a:endParaRPr lang="en-US" sz="2000">
              <a:solidFill>
                <a:srgbClr val="FFFFFF"/>
              </a:solidFill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  <a:cs typeface="Calibri"/>
              </a:rPr>
              <a:t>     </a:t>
            </a: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21" name="Graphic 21" descr="Database outline">
            <a:extLst>
              <a:ext uri="{FF2B5EF4-FFF2-40B4-BE49-F238E27FC236}">
                <a16:creationId xmlns:a16="http://schemas.microsoft.com/office/drawing/2014/main" id="{BC91B142-DD2B-66D4-C689-5C69BC4D6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926" y="6106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16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ADDA6648-3523-1563-ACB0-DE95B396C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02" r="1" b="7284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36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40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4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42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6" name="Straight Connector 44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6B47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DACD484-88AA-2328-E2FC-83D603DB6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>
                <a:solidFill>
                  <a:srgbClr val="6B473D"/>
                </a:solidFill>
              </a:rPr>
              <a:t>Why need a DBMS?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06A668-730E-18B9-3A6E-A305A62C4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530" y="5799489"/>
            <a:ext cx="8767860" cy="4408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6B473D"/>
                </a:solidFill>
              </a:rPr>
              <a:t>It's all about data</a:t>
            </a: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D60ECA84-1393-789E-953D-FC2EAF5A8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41" r="1" b="16456"/>
          <a:stretch/>
        </p:blipFill>
        <p:spPr>
          <a:xfrm>
            <a:off x="243840" y="256540"/>
            <a:ext cx="11704320" cy="37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71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5E285033-68C9-00A1-F966-ABBC4A6ACA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16751" b="832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6553C4-4F31-B5BC-5563-D0639D19B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4842456" cy="5585619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  <a:ea typeface="+mj-lt"/>
                <a:cs typeface="+mj-lt"/>
              </a:rPr>
              <a:t>Drug Discovery for Genetic Diseases</a:t>
            </a:r>
          </a:p>
          <a:p>
            <a:endParaRPr lang="en-US" sz="1400">
              <a:solidFill>
                <a:srgbClr val="FFFFFF"/>
              </a:solidFill>
              <a:ea typeface="Calibri Light"/>
              <a:cs typeface="Calibri Light"/>
            </a:endParaRPr>
          </a:p>
        </p:txBody>
      </p:sp>
      <p:sp>
        <p:nvSpPr>
          <p:cNvPr id="39" name="Arc 3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3AEEEBE1-4A48-E01A-2F29-7BDFFC0D66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1395265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5" name="Graphic 105" descr="Database with solid fill">
            <a:extLst>
              <a:ext uri="{FF2B5EF4-FFF2-40B4-BE49-F238E27FC236}">
                <a16:creationId xmlns:a16="http://schemas.microsoft.com/office/drawing/2014/main" id="{405B2E66-918D-4AB8-FD28-06BBD52037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0687" y="5892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28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0" descr="Push pins laying down with one standing up">
            <a:extLst>
              <a:ext uri="{FF2B5EF4-FFF2-40B4-BE49-F238E27FC236}">
                <a16:creationId xmlns:a16="http://schemas.microsoft.com/office/drawing/2014/main" id="{2694477C-3735-A000-973C-96059457D2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C58A9-DEE9-3E4D-AD3B-07CDB4E03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Entities/Relationships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8" name="Graphic 105" descr="Database with solid fill">
            <a:extLst>
              <a:ext uri="{FF2B5EF4-FFF2-40B4-BE49-F238E27FC236}">
                <a16:creationId xmlns:a16="http://schemas.microsoft.com/office/drawing/2014/main" id="{CD4BB746-A3F3-AE23-BB47-6E5E4D510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515" y="3658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90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Rectangle 87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0">
            <a:extLst>
              <a:ext uri="{FF2B5EF4-FFF2-40B4-BE49-F238E27FC236}">
                <a16:creationId xmlns:a16="http://schemas.microsoft.com/office/drawing/2014/main" id="{63494400-44A6-9CA6-E736-9F9FF68C8E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146541-D908-06CB-E43D-E52663F3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Entities</a:t>
            </a:r>
            <a:endParaRPr lang="en-US" sz="4000">
              <a:solidFill>
                <a:srgbClr val="FFFFFF"/>
              </a:solidFill>
            </a:endParaRPr>
          </a:p>
        </p:txBody>
      </p: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0" name="Content Placeholder 869">
            <a:extLst>
              <a:ext uri="{FF2B5EF4-FFF2-40B4-BE49-F238E27FC236}">
                <a16:creationId xmlns:a16="http://schemas.microsoft.com/office/drawing/2014/main" id="{7EF46EA4-58D8-0B0B-E71C-40DD0471F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cs typeface="Calibri" panose="020F0502020204030204"/>
              </a:rPr>
              <a:t>.</a:t>
            </a:r>
          </a:p>
        </p:txBody>
      </p:sp>
      <p:pic>
        <p:nvPicPr>
          <p:cNvPr id="34" name="Graphic 105" descr="Database with solid fill">
            <a:extLst>
              <a:ext uri="{FF2B5EF4-FFF2-40B4-BE49-F238E27FC236}">
                <a16:creationId xmlns:a16="http://schemas.microsoft.com/office/drawing/2014/main" id="{5F4F232C-DDB0-B144-534A-0A4A4677B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036" y="451722"/>
            <a:ext cx="914400" cy="914400"/>
          </a:xfrm>
          <a:prstGeom prst="rect">
            <a:avLst/>
          </a:prstGeom>
        </p:spPr>
      </p:pic>
      <p:graphicFrame>
        <p:nvGraphicFramePr>
          <p:cNvPr id="853" name="Content Placeholder 2">
            <a:extLst>
              <a:ext uri="{FF2B5EF4-FFF2-40B4-BE49-F238E27FC236}">
                <a16:creationId xmlns:a16="http://schemas.microsoft.com/office/drawing/2014/main" id="{0460E492-10EB-1D72-70A7-BC0FE82F8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984109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76815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4184C-6F70-DD15-56FA-D227A3D4B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ea typeface="Calibri Light"/>
                <a:cs typeface="Calibri Light"/>
              </a:rPr>
              <a:t>ER DIAGRAM</a:t>
            </a:r>
            <a:endParaRPr lang="en-US" sz="3600">
              <a:solidFill>
                <a:srgbClr val="FFFFFF"/>
              </a:solidFill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21A0DE28-6950-AB69-975B-788A61883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998" y="-131672"/>
            <a:ext cx="6999610" cy="7119015"/>
          </a:xfrm>
          <a:prstGeom prst="rect">
            <a:avLst/>
          </a:prstGeom>
        </p:spPr>
      </p:pic>
      <p:pic>
        <p:nvPicPr>
          <p:cNvPr id="5" name="Graphic 105" descr="Database with solid fill">
            <a:extLst>
              <a:ext uri="{FF2B5EF4-FFF2-40B4-BE49-F238E27FC236}">
                <a16:creationId xmlns:a16="http://schemas.microsoft.com/office/drawing/2014/main" id="{8888649D-8087-7962-A900-3422C5081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515" y="3658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84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wellVTI">
  <a:themeElements>
    <a:clrScheme name="Swell">
      <a:dk1>
        <a:sysClr val="windowText" lastClr="000000"/>
      </a:dk1>
      <a:lt1>
        <a:sysClr val="window" lastClr="FFFFFF"/>
      </a:lt1>
      <a:dk2>
        <a:srgbClr val="233B47"/>
      </a:dk2>
      <a:lt2>
        <a:srgbClr val="FEEFD9"/>
      </a:lt2>
      <a:accent1>
        <a:srgbClr val="16AEA7"/>
      </a:accent1>
      <a:accent2>
        <a:srgbClr val="618F88"/>
      </a:accent2>
      <a:accent3>
        <a:srgbClr val="7A9973"/>
      </a:accent3>
      <a:accent4>
        <a:srgbClr val="8AAE8E"/>
      </a:accent4>
      <a:accent5>
        <a:srgbClr val="EB8F60"/>
      </a:accent5>
      <a:accent6>
        <a:srgbClr val="E57A6F"/>
      </a:accent6>
      <a:hlink>
        <a:srgbClr val="13968F"/>
      </a:hlink>
      <a:folHlink>
        <a:srgbClr val="E5615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476</Words>
  <Application>Microsoft Office PowerPoint</Application>
  <PresentationFormat>Widescreen</PresentationFormat>
  <Paragraphs>97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Impact</vt:lpstr>
      <vt:lpstr>Neue Haas Grotesk Text Pro</vt:lpstr>
      <vt:lpstr>Times New Roman</vt:lpstr>
      <vt:lpstr>SwellVTI</vt:lpstr>
      <vt:lpstr>office theme</vt:lpstr>
      <vt:lpstr>Drug Discovery Company Management System</vt:lpstr>
      <vt:lpstr>Table of Content </vt:lpstr>
      <vt:lpstr>Introduction</vt:lpstr>
      <vt:lpstr>PowerPoint Presentation</vt:lpstr>
      <vt:lpstr>Why need a DBMS?</vt:lpstr>
      <vt:lpstr>Drug Discovery for Genetic Diseases </vt:lpstr>
      <vt:lpstr>Entities/Relationships</vt:lpstr>
      <vt:lpstr>Entities</vt:lpstr>
      <vt:lpstr>ER DIAGRAM</vt:lpstr>
      <vt:lpstr>Relational Constraints</vt:lpstr>
      <vt:lpstr>Relational Mapping</vt:lpstr>
      <vt:lpstr>Implementation: Data Definition Language</vt:lpstr>
      <vt:lpstr>DDL</vt:lpstr>
      <vt:lpstr>DDL</vt:lpstr>
      <vt:lpstr>DDL</vt:lpstr>
      <vt:lpstr>Implementation: Data Manipulation Language</vt:lpstr>
      <vt:lpstr>DML</vt:lpstr>
      <vt:lpstr>Implementation: Data Query Language</vt:lpstr>
      <vt:lpstr>Query</vt:lpstr>
      <vt:lpstr>Query</vt:lpstr>
      <vt:lpstr>Normalization: up to Boyce-Codd normal form</vt:lpstr>
      <vt:lpstr>Views and Users</vt:lpstr>
      <vt:lpstr>Users:</vt:lpstr>
      <vt:lpstr>Users:</vt:lpstr>
      <vt:lpstr>Users:</vt:lpstr>
      <vt:lpstr>Users: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Rayane Adam</cp:lastModifiedBy>
  <cp:revision>61</cp:revision>
  <dcterms:created xsi:type="dcterms:W3CDTF">2022-12-07T19:38:16Z</dcterms:created>
  <dcterms:modified xsi:type="dcterms:W3CDTF">2022-12-08T14:09:29Z</dcterms:modified>
</cp:coreProperties>
</file>